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image2.jpeg" ContentType="image/jpeg"/>
  <Override PartName="/ppt/media/media1.mp4" ContentType="video/unknown"/>
  <Override PartName="/ppt/media/media2.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C000EB"/>
        </a:fontRef>
        <a:srgbClr val="C000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D1DDF4"/>
          </a:solidFill>
        </a:fill>
      </a:tcStyle>
    </a:wholeTbl>
    <a:band2H>
      <a:tcTxStyle b="def" i="def"/>
      <a:tcStyle>
        <a:tcBdr/>
        <a:fill>
          <a:solidFill>
            <a:srgbClr val="EAEFFA"/>
          </a:solidFill>
        </a:fill>
      </a:tcStyle>
    </a:band2H>
    <a:firstCol>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1"/>
          </a:solidFill>
        </a:fill>
      </a:tcStyle>
    </a:firstCol>
    <a:la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381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1"/>
          </a:solidFill>
        </a:fill>
      </a:tcStyle>
    </a:lastRow>
    <a:fir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381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1"/>
          </a:solidFill>
        </a:fill>
      </a:tcStyle>
    </a:firstRow>
  </a:tblStyle>
  <a:tblStyle styleId="{C7B018BB-80A7-4F77-B60F-C8B233D01FF8}" styleName="">
    <a:tblBg/>
    <a:wholeTbl>
      <a:tcTxStyle b="off" i="off">
        <a:fontRef idx="major">
          <a:srgbClr val="C000EB"/>
        </a:fontRef>
        <a:srgbClr val="C000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CBEACC"/>
          </a:solidFill>
        </a:fill>
      </a:tcStyle>
    </a:wholeTbl>
    <a:band2H>
      <a:tcTxStyle b="def" i="def"/>
      <a:tcStyle>
        <a:tcBdr/>
        <a:fill>
          <a:solidFill>
            <a:srgbClr val="E7F5E7"/>
          </a:solidFill>
        </a:fill>
      </a:tcStyle>
    </a:band2H>
    <a:firstCol>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3"/>
          </a:solidFill>
        </a:fill>
      </a:tcStyle>
    </a:firstCol>
    <a:la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381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3"/>
          </a:solidFill>
        </a:fill>
      </a:tcStyle>
    </a:lastRow>
    <a:fir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381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3"/>
          </a:solidFill>
        </a:fill>
      </a:tcStyle>
    </a:firstRow>
  </a:tblStyle>
  <a:tblStyle styleId="{EEE7283C-3CF3-47DC-8721-378D4A62B228}" styleName="">
    <a:tblBg/>
    <a:wholeTbl>
      <a:tcTxStyle b="off" i="off">
        <a:fontRef idx="major">
          <a:srgbClr val="C000EB"/>
        </a:fontRef>
        <a:srgbClr val="C000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E4D2F1"/>
          </a:solidFill>
        </a:fill>
      </a:tcStyle>
    </a:wholeTbl>
    <a:band2H>
      <a:tcTxStyle b="def" i="def"/>
      <a:tcStyle>
        <a:tcBdr/>
        <a:fill>
          <a:solidFill>
            <a:srgbClr val="F2EAF8"/>
          </a:solidFill>
        </a:fill>
      </a:tcStyle>
    </a:band2H>
    <a:firstCol>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6"/>
          </a:solidFill>
        </a:fill>
      </a:tcStyle>
    </a:firstCol>
    <a:la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381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6"/>
          </a:solidFill>
        </a:fill>
      </a:tcStyle>
    </a:lastRow>
    <a:fir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381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chemeClr val="accent6"/>
          </a:solidFill>
        </a:fill>
      </a:tcStyle>
    </a:firstRow>
  </a:tblStyle>
  <a:tblStyle styleId="{CF821DB8-F4EB-4A41-A1BA-3FCAFE7338EE}" styleName="">
    <a:tblBg/>
    <a:wholeTbl>
      <a:tcTxStyle b="off" i="off">
        <a:fontRef idx="major">
          <a:srgbClr val="C000EB"/>
        </a:fontRef>
        <a:srgbClr val="C000E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4E6FB"/>
          </a:solidFill>
        </a:fill>
      </a:tcStyle>
    </a:wholeTbl>
    <a:band2H>
      <a:tcTxStyle b="def" i="def"/>
      <a:tcStyle>
        <a:tcBdr/>
        <a:fill>
          <a:solidFill>
            <a:srgbClr val="EBEBEB"/>
          </a:solidFill>
        </a:fill>
      </a:tcStyle>
    </a:band2H>
    <a:firstCol>
      <a:tcTxStyle b="on" i="off">
        <a:fontRef idx="major">
          <a:srgbClr val="EBEBEB"/>
        </a:fontRef>
        <a:srgbClr val="EBEBEB"/>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C000EB"/>
        </a:fontRef>
        <a:srgbClr val="C000EB"/>
      </a:tcTxStyle>
      <a:tcStyle>
        <a:tcBdr>
          <a:left>
            <a:ln w="12700" cap="flat">
              <a:noFill/>
              <a:miter lim="400000"/>
            </a:ln>
          </a:left>
          <a:right>
            <a:ln w="12700" cap="flat">
              <a:noFill/>
              <a:miter lim="400000"/>
            </a:ln>
          </a:right>
          <a:top>
            <a:ln w="50800" cap="flat">
              <a:solidFill>
                <a:srgbClr val="C000EB"/>
              </a:solidFill>
              <a:prstDash val="solid"/>
              <a:round/>
            </a:ln>
          </a:top>
          <a:bottom>
            <a:ln w="25400" cap="flat">
              <a:solidFill>
                <a:srgbClr val="C000EB"/>
              </a:solidFill>
              <a:prstDash val="solid"/>
              <a:round/>
            </a:ln>
          </a:bottom>
          <a:insideH>
            <a:ln w="12700" cap="flat">
              <a:noFill/>
              <a:miter lim="400000"/>
            </a:ln>
          </a:insideH>
          <a:insideV>
            <a:ln w="12700" cap="flat">
              <a:noFill/>
              <a:miter lim="400000"/>
            </a:ln>
          </a:insideV>
        </a:tcBdr>
        <a:fill>
          <a:solidFill>
            <a:srgbClr val="EBEBEB"/>
          </a:solidFill>
        </a:fill>
      </a:tcStyle>
    </a:lastRow>
    <a:firstRow>
      <a:tcTxStyle b="on" i="off">
        <a:fontRef idx="major">
          <a:srgbClr val="EBEBEB"/>
        </a:fontRef>
        <a:srgbClr val="EBEBEB"/>
      </a:tcTxStyle>
      <a:tcStyle>
        <a:tcBdr>
          <a:left>
            <a:ln w="12700" cap="flat">
              <a:noFill/>
              <a:miter lim="400000"/>
            </a:ln>
          </a:left>
          <a:right>
            <a:ln w="12700" cap="flat">
              <a:noFill/>
              <a:miter lim="400000"/>
            </a:ln>
          </a:right>
          <a:top>
            <a:ln w="25400" cap="flat">
              <a:solidFill>
                <a:srgbClr val="C000EB"/>
              </a:solidFill>
              <a:prstDash val="solid"/>
              <a:round/>
            </a:ln>
          </a:top>
          <a:bottom>
            <a:ln w="25400" cap="flat">
              <a:solidFill>
                <a:srgbClr val="C000EB"/>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C000EB"/>
        </a:fontRef>
        <a:srgbClr val="C000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E8CAF7"/>
          </a:solidFill>
        </a:fill>
      </a:tcStyle>
    </a:wholeTbl>
    <a:band2H>
      <a:tcTxStyle b="def" i="def"/>
      <a:tcStyle>
        <a:tcBdr/>
        <a:fill>
          <a:solidFill>
            <a:srgbClr val="F4E6FB"/>
          </a:solidFill>
        </a:fill>
      </a:tcStyle>
    </a:band2H>
    <a:firstCol>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C000EB"/>
          </a:solidFill>
        </a:fill>
      </a:tcStyle>
    </a:firstCol>
    <a:la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381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C000EB"/>
          </a:solidFill>
        </a:fill>
      </a:tcStyle>
    </a:lastRow>
    <a:fir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381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C000EB"/>
          </a:solidFill>
        </a:fill>
      </a:tcStyle>
    </a:firstRow>
  </a:tblStyle>
  <a:tblStyle styleId="{2708684C-4D16-4618-839F-0558EEFCDFE6}" styleName="">
    <a:tblBg/>
    <a:wholeTbl>
      <a:tcTxStyle b="off"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EBEBEB">
              <a:alpha val="20000"/>
            </a:srgbClr>
          </a:solidFill>
        </a:fill>
      </a:tcStyle>
    </a:wholeTbl>
    <a:band2H>
      <a:tcTxStyle b="def" i="def"/>
      <a:tcStyle>
        <a:tcBdr/>
        <a:fill>
          <a:solidFill>
            <a:srgbClr val="FFFFFF"/>
          </a:solidFill>
        </a:fill>
      </a:tcStyle>
    </a:band2H>
    <a:firstCol>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solidFill>
            <a:srgbClr val="EBEBEB">
              <a:alpha val="20000"/>
            </a:srgbClr>
          </a:solidFill>
        </a:fill>
      </a:tcStyle>
    </a:firstCol>
    <a:la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50800" cap="flat">
              <a:solidFill>
                <a:srgbClr val="EBEBEB"/>
              </a:solidFill>
              <a:prstDash val="solid"/>
              <a:round/>
            </a:ln>
          </a:top>
          <a:bottom>
            <a:ln w="127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noFill/>
        </a:fill>
      </a:tcStyle>
    </a:lastRow>
    <a:firstRow>
      <a:tcTxStyle b="on" i="off">
        <a:fontRef idx="major">
          <a:srgbClr val="EBEBEB"/>
        </a:fontRef>
        <a:srgbClr val="EBEBEB"/>
      </a:tcTxStyle>
      <a:tcStyle>
        <a:tcBdr>
          <a:left>
            <a:ln w="12700" cap="flat">
              <a:solidFill>
                <a:srgbClr val="EBEBEB"/>
              </a:solidFill>
              <a:prstDash val="solid"/>
              <a:round/>
            </a:ln>
          </a:left>
          <a:right>
            <a:ln w="12700" cap="flat">
              <a:solidFill>
                <a:srgbClr val="EBEBEB"/>
              </a:solidFill>
              <a:prstDash val="solid"/>
              <a:round/>
            </a:ln>
          </a:right>
          <a:top>
            <a:ln w="12700" cap="flat">
              <a:solidFill>
                <a:srgbClr val="EBEBEB"/>
              </a:solidFill>
              <a:prstDash val="solid"/>
              <a:round/>
            </a:ln>
          </a:top>
          <a:bottom>
            <a:ln w="25400" cap="flat">
              <a:solidFill>
                <a:srgbClr val="EBEBEB"/>
              </a:solidFill>
              <a:prstDash val="solid"/>
              <a:round/>
            </a:ln>
          </a:bottom>
          <a:insideH>
            <a:ln w="12700" cap="flat">
              <a:solidFill>
                <a:srgbClr val="EBEBEB"/>
              </a:solidFill>
              <a:prstDash val="solid"/>
              <a:round/>
            </a:ln>
          </a:insideH>
          <a:insideV>
            <a:ln w="12700" cap="flat">
              <a:solidFill>
                <a:srgbClr val="EBEBEB"/>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a:pPr/>
          </a:p>
        </p:txBody>
      </p:sp>
      <p:sp>
        <p:nvSpPr>
          <p:cNvPr id="126" name="Shape 12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762000" y="2463800"/>
            <a:ext cx="11480800" cy="2540000"/>
          </a:xfrm>
          <a:prstGeom prst="rect">
            <a:avLst/>
          </a:prstGeom>
        </p:spPr>
        <p:txBody>
          <a:bodyPr anchor="b"/>
          <a:lstStyle/>
          <a:p>
            <a:pPr/>
            <a:r>
              <a:t>Title Text</a:t>
            </a:r>
          </a:p>
        </p:txBody>
      </p:sp>
      <p:sp>
        <p:nvSpPr>
          <p:cNvPr id="12" name="Body Level One…"/>
          <p:cNvSpPr txBox="1"/>
          <p:nvPr>
            <p:ph type="body" sz="quarter" idx="1"/>
          </p:nvPr>
        </p:nvSpPr>
        <p:spPr>
          <a:xfrm>
            <a:off x="762000" y="5156200"/>
            <a:ext cx="11480800" cy="863600"/>
          </a:xfrm>
          <a:prstGeom prst="rect">
            <a:avLst/>
          </a:prstGeom>
        </p:spPr>
        <p:txBody>
          <a:bodyPr anchor="t"/>
          <a:lstStyle>
            <a:lvl1pPr marL="0" indent="0" algn="ctr">
              <a:spcBef>
                <a:spcPts val="0"/>
              </a:spcBef>
              <a:buSzTx/>
              <a:buNone/>
              <a:defRPr sz="2400">
                <a:solidFill>
                  <a:srgbClr val="FFFFFF"/>
                </a:solidFill>
              </a:defRPr>
            </a:lvl1pPr>
            <a:lvl2pPr marL="0" indent="0" algn="ctr">
              <a:spcBef>
                <a:spcPts val="0"/>
              </a:spcBef>
              <a:buSzTx/>
              <a:buNone/>
              <a:defRPr sz="2400">
                <a:solidFill>
                  <a:srgbClr val="FFFFFF"/>
                </a:solidFill>
              </a:defRPr>
            </a:lvl2pPr>
            <a:lvl3pPr marL="0" indent="0" algn="ctr">
              <a:spcBef>
                <a:spcPts val="0"/>
              </a:spcBef>
              <a:buSzTx/>
              <a:buNone/>
              <a:defRPr sz="2400">
                <a:solidFill>
                  <a:srgbClr val="FFFFFF"/>
                </a:solidFill>
              </a:defRPr>
            </a:lvl3pPr>
            <a:lvl4pPr marL="0" indent="0" algn="ctr">
              <a:spcBef>
                <a:spcPts val="0"/>
              </a:spcBef>
              <a:buSzTx/>
              <a:buNone/>
              <a:defRPr sz="2400">
                <a:solidFill>
                  <a:srgbClr val="FFFFFF"/>
                </a:solidFill>
              </a:defRPr>
            </a:lvl4pPr>
            <a:lvl5pPr marL="0" indent="0" algn="ctr">
              <a:spcBef>
                <a:spcPts val="0"/>
              </a:spcBef>
              <a:buSzTx/>
              <a:buNone/>
              <a:defRPr sz="2400">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xfrm>
            <a:off x="6311798" y="9251950"/>
            <a:ext cx="368504" cy="37460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Body Level One…"/>
          <p:cNvSpPr txBox="1"/>
          <p:nvPr>
            <p:ph type="body" sz="quarter" idx="1"/>
          </p:nvPr>
        </p:nvSpPr>
        <p:spPr>
          <a:xfrm>
            <a:off x="1270000" y="6362700"/>
            <a:ext cx="10464800" cy="461060"/>
          </a:xfrm>
          <a:prstGeom prst="rect">
            <a:avLst/>
          </a:prstGeom>
        </p:spPr>
        <p:txBody>
          <a:bodyPr anchor="t"/>
          <a:lstStyle>
            <a:lvl1pPr marL="0" indent="0" algn="ctr">
              <a:lnSpc>
                <a:spcPct val="110000"/>
              </a:lnSpc>
              <a:spcBef>
                <a:spcPts val="0"/>
              </a:spcBef>
              <a:buSzTx/>
              <a:buNone/>
              <a:defRPr b="1" i="1" sz="2400">
                <a:solidFill>
                  <a:srgbClr val="FFFFFF"/>
                </a:solidFill>
                <a:latin typeface="+mj-lt"/>
                <a:ea typeface="+mj-ea"/>
                <a:cs typeface="+mj-cs"/>
                <a:sym typeface="Helvetica Neue"/>
              </a:defRPr>
            </a:lvl1pPr>
            <a:lvl2pPr marL="693270" indent="-286870" algn="ctr">
              <a:lnSpc>
                <a:spcPct val="110000"/>
              </a:lnSpc>
              <a:spcBef>
                <a:spcPts val="0"/>
              </a:spcBef>
              <a:defRPr b="1" i="1" sz="2400">
                <a:solidFill>
                  <a:srgbClr val="FFFFFF"/>
                </a:solidFill>
                <a:latin typeface="+mj-lt"/>
                <a:ea typeface="+mj-ea"/>
                <a:cs typeface="+mj-cs"/>
                <a:sym typeface="Helvetica Neue"/>
              </a:defRPr>
            </a:lvl2pPr>
            <a:lvl3pPr marL="1099670" indent="-286870" algn="ctr">
              <a:lnSpc>
                <a:spcPct val="110000"/>
              </a:lnSpc>
              <a:spcBef>
                <a:spcPts val="0"/>
              </a:spcBef>
              <a:defRPr b="1" i="1" sz="2400">
                <a:solidFill>
                  <a:srgbClr val="FFFFFF"/>
                </a:solidFill>
                <a:latin typeface="+mj-lt"/>
                <a:ea typeface="+mj-ea"/>
                <a:cs typeface="+mj-cs"/>
                <a:sym typeface="Helvetica Neue"/>
              </a:defRPr>
            </a:lvl3pPr>
            <a:lvl4pPr marL="1506070" indent="-286870" algn="ctr">
              <a:lnSpc>
                <a:spcPct val="110000"/>
              </a:lnSpc>
              <a:spcBef>
                <a:spcPts val="0"/>
              </a:spcBef>
              <a:defRPr b="1" i="1" sz="2400">
                <a:solidFill>
                  <a:srgbClr val="FFFFFF"/>
                </a:solidFill>
                <a:latin typeface="+mj-lt"/>
                <a:ea typeface="+mj-ea"/>
                <a:cs typeface="+mj-cs"/>
                <a:sym typeface="Helvetica Neue"/>
              </a:defRPr>
            </a:lvl4pPr>
            <a:lvl5pPr marL="1912470" indent="-286870" algn="ctr">
              <a:lnSpc>
                <a:spcPct val="110000"/>
              </a:lnSpc>
              <a:spcBef>
                <a:spcPts val="0"/>
              </a:spcBef>
              <a:defRPr b="1" i="1" sz="2400">
                <a:solidFill>
                  <a:srgbClr val="FFFFFF"/>
                </a:solidFill>
                <a:latin typeface="+mj-lt"/>
                <a:ea typeface="+mj-ea"/>
                <a:cs typeface="+mj-cs"/>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4" name="“Type a quote here.”"/>
          <p:cNvSpPr/>
          <p:nvPr>
            <p:ph type="body" sz="quarter" idx="21"/>
          </p:nvPr>
        </p:nvSpPr>
        <p:spPr>
          <a:xfrm>
            <a:off x="1270000" y="4305300"/>
            <a:ext cx="10464800" cy="647700"/>
          </a:xfrm>
          <a:prstGeom prst="rect">
            <a:avLst/>
          </a:prstGeom>
        </p:spPr>
        <p:txBody>
          <a:bodyPr/>
          <a:lstStyle/>
          <a:p>
            <a:pPr marL="0" indent="0" algn="ctr">
              <a:lnSpc>
                <a:spcPct val="110000"/>
              </a:lnSpc>
              <a:spcBef>
                <a:spcPts val="0"/>
              </a:spcBef>
              <a:buSzTx/>
              <a:buNone/>
              <a:defRPr b="1" sz="3600">
                <a:solidFill>
                  <a:srgbClr val="FFFFFF"/>
                </a:solidFill>
                <a:effectLst>
                  <a:outerShdw sx="100000" sy="100000" kx="0" ky="0" algn="b" rotWithShape="0" blurRad="50800" dist="25400" dir="5400000">
                    <a:srgbClr val="020202"/>
                  </a:outerShdw>
                </a:effectLst>
                <a:latin typeface="+mj-lt"/>
                <a:ea typeface="+mj-ea"/>
                <a:cs typeface="+mj-cs"/>
                <a:sym typeface="Helvetica Neue"/>
              </a:defRPr>
            </a:pPr>
          </a:p>
        </p:txBody>
      </p:sp>
      <p:sp>
        <p:nvSpPr>
          <p:cNvPr id="95"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21"/>
          </p:nvPr>
        </p:nvSpPr>
        <p:spPr>
          <a:xfrm>
            <a:off x="-812800" y="0"/>
            <a:ext cx="14622784"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17" name="Title Text"/>
          <p:cNvSpPr txBox="1"/>
          <p:nvPr>
            <p:ph type="title"/>
          </p:nvPr>
        </p:nvSpPr>
        <p:spPr>
          <a:xfrm>
            <a:off x="762000" y="241300"/>
            <a:ext cx="11480800" cy="2146300"/>
          </a:xfrm>
          <a:prstGeom prst="rect">
            <a:avLst/>
          </a:prstGeom>
        </p:spPr>
        <p:txBody>
          <a:bodyPr/>
          <a:lstStyle/>
          <a:p>
            <a:pPr/>
            <a:r>
              <a:t>Title Text</a:t>
            </a:r>
          </a:p>
        </p:txBody>
      </p:sp>
      <p:sp>
        <p:nvSpPr>
          <p:cNvPr id="118"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21"/>
          </p:nvPr>
        </p:nvSpPr>
        <p:spPr>
          <a:xfrm>
            <a:off x="1104900" y="127000"/>
            <a:ext cx="10795000" cy="7200415"/>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21" name="Title Text"/>
          <p:cNvSpPr txBox="1"/>
          <p:nvPr>
            <p:ph type="title"/>
          </p:nvPr>
        </p:nvSpPr>
        <p:spPr>
          <a:xfrm>
            <a:off x="762000" y="6883400"/>
            <a:ext cx="11480800" cy="1079500"/>
          </a:xfrm>
          <a:prstGeom prst="rect">
            <a:avLst/>
          </a:prstGeom>
        </p:spPr>
        <p:txBody>
          <a:bodyPr anchor="b"/>
          <a:lstStyle/>
          <a:p>
            <a:pPr/>
            <a:r>
              <a:t>Title Text</a:t>
            </a:r>
          </a:p>
        </p:txBody>
      </p:sp>
      <p:sp>
        <p:nvSpPr>
          <p:cNvPr id="22" name="Body Level One…"/>
          <p:cNvSpPr txBox="1"/>
          <p:nvPr>
            <p:ph type="body" sz="quarter" idx="1"/>
          </p:nvPr>
        </p:nvSpPr>
        <p:spPr>
          <a:xfrm>
            <a:off x="762000" y="8128000"/>
            <a:ext cx="11480800" cy="914400"/>
          </a:xfrm>
          <a:prstGeom prst="rect">
            <a:avLst/>
          </a:prstGeom>
        </p:spPr>
        <p:txBody>
          <a:bodyPr anchor="t"/>
          <a:lstStyle>
            <a:lvl1pPr marL="0" indent="0" algn="ctr">
              <a:spcBef>
                <a:spcPts val="0"/>
              </a:spcBef>
              <a:buSzTx/>
              <a:buNone/>
              <a:defRPr sz="2400">
                <a:solidFill>
                  <a:srgbClr val="FFFFFF"/>
                </a:solidFill>
              </a:defRPr>
            </a:lvl1pPr>
            <a:lvl2pPr marL="0" indent="0" algn="ctr">
              <a:spcBef>
                <a:spcPts val="0"/>
              </a:spcBef>
              <a:buSzTx/>
              <a:buNone/>
              <a:defRPr sz="2400">
                <a:solidFill>
                  <a:srgbClr val="FFFFFF"/>
                </a:solidFill>
              </a:defRPr>
            </a:lvl2pPr>
            <a:lvl3pPr marL="0" indent="0" algn="ctr">
              <a:spcBef>
                <a:spcPts val="0"/>
              </a:spcBef>
              <a:buSzTx/>
              <a:buNone/>
              <a:defRPr sz="2400">
                <a:solidFill>
                  <a:srgbClr val="FFFFFF"/>
                </a:solidFill>
              </a:defRPr>
            </a:lvl3pPr>
            <a:lvl4pPr marL="0" indent="0" algn="ctr">
              <a:spcBef>
                <a:spcPts val="0"/>
              </a:spcBef>
              <a:buSzTx/>
              <a:buNone/>
              <a:defRPr sz="2400">
                <a:solidFill>
                  <a:srgbClr val="FFFFFF"/>
                </a:solidFill>
              </a:defRPr>
            </a:lvl4pPr>
            <a:lvl5pPr marL="0" indent="0" algn="ctr">
              <a:spcBef>
                <a:spcPts val="0"/>
              </a:spcBef>
              <a:buSzTx/>
              <a:buNone/>
              <a:defRPr sz="2400">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7460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762000" y="3517900"/>
            <a:ext cx="11480800" cy="2717800"/>
          </a:xfrm>
          <a:prstGeom prst="rect">
            <a:avLst/>
          </a:prstGeom>
        </p:spPr>
        <p:txBody>
          <a:bodyPr/>
          <a:lstStyle/>
          <a:p>
            <a:pPr/>
            <a:r>
              <a:t>Title Text</a:t>
            </a:r>
          </a:p>
        </p:txBody>
      </p:sp>
      <p:sp>
        <p:nvSpPr>
          <p:cNvPr id="31" name="Slide Number"/>
          <p:cNvSpPr txBox="1"/>
          <p:nvPr>
            <p:ph type="sldNum" sz="quarter" idx="2"/>
          </p:nvPr>
        </p:nvSpPr>
        <p:spPr>
          <a:xfrm>
            <a:off x="6311798" y="9251950"/>
            <a:ext cx="368504" cy="37460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idx="21"/>
          </p:nvPr>
        </p:nvSpPr>
        <p:spPr>
          <a:xfrm>
            <a:off x="5130800" y="419100"/>
            <a:ext cx="9262596" cy="8648700"/>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39" name="Title Text"/>
          <p:cNvSpPr txBox="1"/>
          <p:nvPr>
            <p:ph type="title"/>
          </p:nvPr>
        </p:nvSpPr>
        <p:spPr>
          <a:xfrm>
            <a:off x="762000" y="419100"/>
            <a:ext cx="5384800" cy="4597400"/>
          </a:xfrm>
          <a:prstGeom prst="rect">
            <a:avLst/>
          </a:prstGeom>
        </p:spPr>
        <p:txBody>
          <a:bodyPr anchor="b"/>
          <a:lstStyle>
            <a:lvl1pPr>
              <a:defRPr sz="5200"/>
            </a:lvl1pPr>
          </a:lstStyle>
          <a:p>
            <a:pPr/>
            <a:r>
              <a:t>Title Text</a:t>
            </a:r>
          </a:p>
        </p:txBody>
      </p:sp>
      <p:sp>
        <p:nvSpPr>
          <p:cNvPr id="40" name="Body Level One…"/>
          <p:cNvSpPr txBox="1"/>
          <p:nvPr>
            <p:ph type="body" sz="quarter" idx="1"/>
          </p:nvPr>
        </p:nvSpPr>
        <p:spPr>
          <a:xfrm>
            <a:off x="762000" y="5245100"/>
            <a:ext cx="5384800" cy="3810000"/>
          </a:xfrm>
          <a:prstGeom prst="rect">
            <a:avLst/>
          </a:prstGeom>
        </p:spPr>
        <p:txBody>
          <a:bodyPr anchor="t"/>
          <a:lstStyle>
            <a:lvl1pPr marL="0" indent="0" algn="ctr">
              <a:spcBef>
                <a:spcPts val="0"/>
              </a:spcBef>
              <a:buSzTx/>
              <a:buNone/>
              <a:defRPr sz="2400">
                <a:solidFill>
                  <a:srgbClr val="FFFFFF"/>
                </a:solidFill>
              </a:defRPr>
            </a:lvl1pPr>
            <a:lvl2pPr marL="0" indent="0" algn="ctr">
              <a:spcBef>
                <a:spcPts val="0"/>
              </a:spcBef>
              <a:buSzTx/>
              <a:buNone/>
              <a:defRPr sz="2400">
                <a:solidFill>
                  <a:srgbClr val="FFFFFF"/>
                </a:solidFill>
              </a:defRPr>
            </a:lvl2pPr>
            <a:lvl3pPr marL="0" indent="0" algn="ctr">
              <a:spcBef>
                <a:spcPts val="0"/>
              </a:spcBef>
              <a:buSzTx/>
              <a:buNone/>
              <a:defRPr sz="2400">
                <a:solidFill>
                  <a:srgbClr val="FFFFFF"/>
                </a:solidFill>
              </a:defRPr>
            </a:lvl3pPr>
            <a:lvl4pPr marL="0" indent="0" algn="ctr">
              <a:spcBef>
                <a:spcPts val="0"/>
              </a:spcBef>
              <a:buSzTx/>
              <a:buNone/>
              <a:defRPr sz="2400">
                <a:solidFill>
                  <a:srgbClr val="FFFFFF"/>
                </a:solidFill>
              </a:defRPr>
            </a:lvl4pPr>
            <a:lvl5pPr marL="0" indent="0" algn="ctr">
              <a:spcBef>
                <a:spcPts val="0"/>
              </a:spcBef>
              <a:buSzTx/>
              <a:buNone/>
              <a:defRPr sz="2400">
                <a:solidFill>
                  <a:srgbClr val="FFFFFF"/>
                </a:solidFill>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xfrm>
            <a:off x="6311798" y="9251950"/>
            <a:ext cx="368504" cy="374600"/>
          </a:xfrm>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idx="21"/>
          </p:nvPr>
        </p:nvSpPr>
        <p:spPr>
          <a:xfrm>
            <a:off x="5800664" y="1714886"/>
            <a:ext cx="7997247" cy="7467215"/>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762000" y="2374900"/>
            <a:ext cx="5384800" cy="6807200"/>
          </a:xfrm>
          <a:prstGeom prst="rect">
            <a:avLst/>
          </a:prstGeom>
        </p:spPr>
        <p:txBody>
          <a:bodyPr/>
          <a:lstStyle>
            <a:lvl1pPr marL="342900" indent="-342900">
              <a:spcBef>
                <a:spcPts val="3200"/>
              </a:spcBef>
              <a:buClr>
                <a:srgbClr val="EBEBEB"/>
              </a:buClr>
              <a:defRPr sz="2800"/>
            </a:lvl1pPr>
            <a:lvl2pPr marL="685800" indent="-342900">
              <a:spcBef>
                <a:spcPts val="3200"/>
              </a:spcBef>
              <a:buClr>
                <a:srgbClr val="EBEBEB"/>
              </a:buClr>
              <a:defRPr sz="2800"/>
            </a:lvl2pPr>
            <a:lvl3pPr marL="1028700" indent="-342900">
              <a:spcBef>
                <a:spcPts val="3200"/>
              </a:spcBef>
              <a:buClr>
                <a:srgbClr val="EBEBEB"/>
              </a:buClr>
              <a:defRPr sz="2800"/>
            </a:lvl3pPr>
            <a:lvl4pPr marL="1371600" indent="-342900">
              <a:spcBef>
                <a:spcPts val="3200"/>
              </a:spcBef>
              <a:buClr>
                <a:srgbClr val="EBEBEB"/>
              </a:buClr>
              <a:defRPr sz="2800"/>
            </a:lvl4pPr>
            <a:lvl5pPr marL="1714500" indent="-342900">
              <a:spcBef>
                <a:spcPts val="3200"/>
              </a:spcBef>
              <a:buClr>
                <a:srgbClr val="EBEBEB"/>
              </a:buClr>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762000" y="965200"/>
            <a:ext cx="11480800" cy="78232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half" idx="21"/>
          </p:nvPr>
        </p:nvSpPr>
        <p:spPr>
          <a:xfrm>
            <a:off x="6007100" y="4356100"/>
            <a:ext cx="6870700" cy="4909486"/>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84" name="Image"/>
          <p:cNvSpPr/>
          <p:nvPr>
            <p:ph type="pic" sz="half" idx="22"/>
          </p:nvPr>
        </p:nvSpPr>
        <p:spPr>
          <a:xfrm>
            <a:off x="5918200" y="-304800"/>
            <a:ext cx="6451600" cy="6451600"/>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85" name="Image"/>
          <p:cNvSpPr/>
          <p:nvPr>
            <p:ph type="pic" idx="23"/>
          </p:nvPr>
        </p:nvSpPr>
        <p:spPr>
          <a:xfrm>
            <a:off x="-825500" y="419100"/>
            <a:ext cx="9258300" cy="8643492"/>
          </a:xfrm>
          <a:prstGeom prst="rect">
            <a:avLst/>
          </a:prstGeom>
          <a:effectLst>
            <a:outerShdw sx="100000" sy="100000" kx="0" ky="0" algn="b" rotWithShape="0" blurRad="254000" dist="127000" dir="5400000">
              <a:srgbClr val="000000">
                <a:alpha val="70000"/>
              </a:srgbClr>
            </a:outerShdw>
          </a:effectLst>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defRPr>
                <a:effectLst/>
              </a:defRPr>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762000" y="203200"/>
            <a:ext cx="11480800" cy="2146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762000" y="2413000"/>
            <a:ext cx="11480800" cy="6362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8300"/>
            <a:ext cx="368504" cy="374600"/>
          </a:xfrm>
          <a:prstGeom prst="rect">
            <a:avLst/>
          </a:prstGeom>
          <a:ln w="12700">
            <a:miter lim="400000"/>
          </a:ln>
        </p:spPr>
        <p:txBody>
          <a:bodyPr wrap="none" lIns="50800" tIns="50800" rIns="50800" bIns="50800">
            <a:spAutoFit/>
          </a:bodyPr>
          <a:lstStyle>
            <a:lvl1pPr>
              <a:defRPr sz="1800">
                <a:solidFill>
                  <a:srgbClr val="EBEBEB"/>
                </a:solidFill>
              </a:defRPr>
            </a:lvl1pPr>
          </a:lstStyle>
          <a:p>
            <a:pPr>
              <a:defRPr>
                <a:effectLst/>
              </a:defRPr>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1pPr>
      <a:lvl2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2pPr>
      <a:lvl3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3pPr>
      <a:lvl4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4pPr>
      <a:lvl5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5pPr>
      <a:lvl6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6pPr>
      <a:lvl7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7pPr>
      <a:lvl8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8pPr>
      <a:lvl9pPr marL="0" marR="0" indent="0" algn="ctr" defTabSz="584200" rtl="0" latinLnBrk="0">
        <a:lnSpc>
          <a:spcPct val="100000"/>
        </a:lnSpc>
        <a:spcBef>
          <a:spcPts val="0"/>
        </a:spcBef>
        <a:spcAft>
          <a:spcPts val="0"/>
        </a:spcAft>
        <a:buClrTx/>
        <a:buSzTx/>
        <a:buFontTx/>
        <a:buNone/>
        <a:tabLst/>
        <a:defRPr b="1" baseline="0" cap="none" i="0" spc="0" strike="noStrike" sz="6400" u="none">
          <a:solidFill>
            <a:srgbClr val="FFFFFF"/>
          </a:solidFill>
          <a:effectLst>
            <a:outerShdw sx="100000" sy="100000" kx="0" ky="0" algn="b" rotWithShape="0" blurRad="50800" dist="25400" dir="5400000">
              <a:srgbClr val="000000"/>
            </a:outerShdw>
          </a:effectLst>
          <a:uFillTx/>
          <a:latin typeface="+mj-lt"/>
          <a:ea typeface="+mj-ea"/>
          <a:cs typeface="+mj-cs"/>
          <a:sym typeface="Helvetica Neue"/>
        </a:defRPr>
      </a:lvl9pPr>
    </p:titleStyle>
    <p:bodyStyle>
      <a:lvl1pPr marL="4064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1pPr>
      <a:lvl2pPr marL="8128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2pPr>
      <a:lvl3pPr marL="12192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3pPr>
      <a:lvl4pPr marL="16256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4pPr>
      <a:lvl5pPr marL="20320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5pPr>
      <a:lvl6pPr marL="24384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6pPr>
      <a:lvl7pPr marL="28448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7pPr>
      <a:lvl8pPr marL="32512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8pPr>
      <a:lvl9pPr marL="3657600" marR="0" indent="-406400" algn="l" defTabSz="584200" rtl="0" latinLnBrk="0">
        <a:lnSpc>
          <a:spcPct val="100000"/>
        </a:lnSpc>
        <a:spcBef>
          <a:spcPts val="4200"/>
        </a:spcBef>
        <a:spcAft>
          <a:spcPts val="0"/>
        </a:spcAft>
        <a:buClrTx/>
        <a:buSzPct val="75000"/>
        <a:buFontTx/>
        <a:buChar char="•"/>
        <a:tabLst/>
        <a:defRPr b="0" baseline="0" cap="none" i="0" spc="0" strike="noStrike" sz="3400" u="none">
          <a:solidFill>
            <a:srgbClr val="EBEBEB"/>
          </a:solidFill>
          <a:effectLst>
            <a:outerShdw sx="100000" sy="100000" kx="0" ky="0" algn="b" rotWithShape="0" blurRad="50800" dist="25400" dir="5400000">
              <a:srgbClr val="000000"/>
            </a:outerShdw>
          </a:effectLst>
          <a:uFillTx/>
          <a:latin typeface="Helvetica Neue Medium"/>
          <a:ea typeface="Helvetica Neue Medium"/>
          <a:cs typeface="Helvetica Neue Medium"/>
          <a:sym typeface="Helvetica Neue Medium"/>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 Id="rId3" Type="http://schemas.openxmlformats.org/officeDocument/2006/relationships/image" Target="../media/image16.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7.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 Id="rId3" Type="http://schemas.openxmlformats.org/officeDocument/2006/relationships/image" Target="../media/image19.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 Id="rId3" Type="http://schemas.openxmlformats.org/officeDocument/2006/relationships/image" Target="../media/image23.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4.png"/><Relationship Id="rId3" Type="http://schemas.openxmlformats.org/officeDocument/2006/relationships/image" Target="../media/image25.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6.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video" Target="../media/media2.mp4"/><Relationship Id="rId3" Type="http://schemas.microsoft.com/office/2007/relationships/media" Target="../media/media2.mp4"/><Relationship Id="rId4" Type="http://schemas.openxmlformats.org/officeDocument/2006/relationships/image" Target="../media/image27.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8.png"/><Relationship Id="rId3" Type="http://schemas.openxmlformats.org/officeDocument/2006/relationships/image" Target="../media/image29.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8" name="Geodatabase Design and Management…"/>
          <p:cNvSpPr txBox="1"/>
          <p:nvPr>
            <p:ph type="ctrTitle"/>
          </p:nvPr>
        </p:nvSpPr>
        <p:spPr>
          <a:xfrm>
            <a:off x="762000" y="2674217"/>
            <a:ext cx="11480800" cy="4405166"/>
          </a:xfrm>
          <a:prstGeom prst="rect">
            <a:avLst/>
          </a:prstGeom>
        </p:spPr>
        <p:txBody>
          <a:bodyPr/>
          <a:lstStyle/>
          <a:p>
            <a:pPr/>
            <a:r>
              <a:t>Geodatabase Design and Management</a:t>
            </a:r>
          </a:p>
          <a:p>
            <a:pPr/>
          </a:p>
          <a:p>
            <a:pPr/>
            <a:r>
              <a:t>Georeferencing &amp; Editing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Creating A Feature Class"/>
          <p:cNvSpPr txBox="1"/>
          <p:nvPr>
            <p:ph type="title"/>
          </p:nvPr>
        </p:nvSpPr>
        <p:spPr>
          <a:prstGeom prst="rect">
            <a:avLst/>
          </a:prstGeom>
        </p:spPr>
        <p:txBody>
          <a:bodyPr/>
          <a:lstStyle/>
          <a:p>
            <a:pPr/>
            <a:r>
              <a:t>Creating A Feature Class</a:t>
            </a:r>
          </a:p>
        </p:txBody>
      </p:sp>
      <p:sp>
        <p:nvSpPr>
          <p:cNvPr id="156" name="Inside the File Geodatabase (or Feature Dataset) right click or file new, then Feature Class…"/>
          <p:cNvSpPr txBox="1"/>
          <p:nvPr>
            <p:ph type="body" sz="half" idx="1"/>
          </p:nvPr>
        </p:nvSpPr>
        <p:spPr>
          <a:prstGeom prst="rect">
            <a:avLst/>
          </a:prstGeom>
        </p:spPr>
        <p:txBody>
          <a:bodyPr/>
          <a:lstStyle/>
          <a:p>
            <a:pPr/>
            <a:r>
              <a:t>Inside the File Geodatabase (or Feature Dataset) right click or file new, then Feature Class</a:t>
            </a:r>
          </a:p>
          <a:p>
            <a:pPr/>
            <a:r>
              <a:t>Enter a Name and Alias</a:t>
            </a:r>
          </a:p>
          <a:p>
            <a:pPr lvl="1"/>
            <a:r>
              <a:t>Alias can have spaces and actual name, name is how to save the data in your geodatabase</a:t>
            </a:r>
          </a:p>
          <a:p>
            <a:pPr/>
            <a:r>
              <a:t>Pick you feature type</a:t>
            </a:r>
          </a:p>
          <a:p>
            <a:pPr lvl="1"/>
            <a:r>
              <a:t>Point, Line, or Polygon</a:t>
            </a:r>
          </a:p>
        </p:txBody>
      </p:sp>
      <p:pic>
        <p:nvPicPr>
          <p:cNvPr id="157" name="ArcGISPro_041119150553.png" descr="ArcGISPro_041119150553.png"/>
          <p:cNvPicPr>
            <a:picLocks noChangeAspect="1"/>
          </p:cNvPicPr>
          <p:nvPr/>
        </p:nvPicPr>
        <p:blipFill>
          <a:blip r:embed="rId2">
            <a:extLst/>
          </a:blip>
          <a:stretch>
            <a:fillRect/>
          </a:stretch>
        </p:blipFill>
        <p:spPr>
          <a:xfrm>
            <a:off x="8113814" y="1917700"/>
            <a:ext cx="3356984" cy="74422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Creating A Feature Class"/>
          <p:cNvSpPr txBox="1"/>
          <p:nvPr>
            <p:ph type="title"/>
          </p:nvPr>
        </p:nvSpPr>
        <p:spPr>
          <a:prstGeom prst="rect">
            <a:avLst/>
          </a:prstGeom>
        </p:spPr>
        <p:txBody>
          <a:bodyPr/>
          <a:lstStyle/>
          <a:p>
            <a:pPr/>
            <a:r>
              <a:t>Creating A Feature Class</a:t>
            </a:r>
          </a:p>
        </p:txBody>
      </p:sp>
      <p:sp>
        <p:nvSpPr>
          <p:cNvPr id="160" name="Define your attributes…"/>
          <p:cNvSpPr txBox="1"/>
          <p:nvPr>
            <p:ph type="body" sz="half" idx="1"/>
          </p:nvPr>
        </p:nvSpPr>
        <p:spPr>
          <a:prstGeom prst="rect">
            <a:avLst/>
          </a:prstGeom>
        </p:spPr>
        <p:txBody>
          <a:bodyPr/>
          <a:lstStyle/>
          <a:p>
            <a:pPr/>
          </a:p>
          <a:p>
            <a:pPr/>
            <a:r>
              <a:t>Define your attributes</a:t>
            </a:r>
          </a:p>
          <a:p>
            <a:pPr/>
            <a:r>
              <a:t>For the example in class you will create a type text field</a:t>
            </a:r>
          </a:p>
          <a:p>
            <a:pPr/>
            <a:r>
              <a:t>Once we get this part click next and then define the projection</a:t>
            </a:r>
          </a:p>
        </p:txBody>
      </p:sp>
      <p:pic>
        <p:nvPicPr>
          <p:cNvPr id="161" name="ArcGISPro_041119151117.png" descr="ArcGISPro_041119151117.png"/>
          <p:cNvPicPr>
            <a:picLocks noChangeAspect="1"/>
          </p:cNvPicPr>
          <p:nvPr/>
        </p:nvPicPr>
        <p:blipFill>
          <a:blip r:embed="rId2">
            <a:extLst/>
          </a:blip>
          <a:stretch>
            <a:fillRect/>
          </a:stretch>
        </p:blipFill>
        <p:spPr>
          <a:xfrm>
            <a:off x="7425741" y="1956874"/>
            <a:ext cx="3448158" cy="764432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Creating A Feature Class"/>
          <p:cNvSpPr txBox="1"/>
          <p:nvPr>
            <p:ph type="title"/>
          </p:nvPr>
        </p:nvSpPr>
        <p:spPr>
          <a:prstGeom prst="rect">
            <a:avLst/>
          </a:prstGeom>
        </p:spPr>
        <p:txBody>
          <a:bodyPr/>
          <a:lstStyle/>
          <a:p>
            <a:pPr/>
            <a:r>
              <a:t>Creating A Feature Class</a:t>
            </a:r>
          </a:p>
        </p:txBody>
      </p:sp>
      <p:sp>
        <p:nvSpPr>
          <p:cNvPr id="164" name="Define your attributes…"/>
          <p:cNvSpPr txBox="1"/>
          <p:nvPr>
            <p:ph type="body" sz="half" idx="1"/>
          </p:nvPr>
        </p:nvSpPr>
        <p:spPr>
          <a:prstGeom prst="rect">
            <a:avLst/>
          </a:prstGeom>
        </p:spPr>
        <p:txBody>
          <a:bodyPr/>
          <a:lstStyle/>
          <a:p>
            <a:pPr marL="332613" indent="-332613" defTabSz="566673">
              <a:spcBef>
                <a:spcPts val="3100"/>
              </a:spcBef>
              <a:defRPr sz="2700">
                <a:effectLst>
                  <a:outerShdw sx="100000" sy="100000" kx="0" ky="0" algn="b" rotWithShape="0" blurRad="50800" dist="24638" dir="5400000">
                    <a:srgbClr val="000000"/>
                  </a:outerShdw>
                </a:effectLst>
              </a:defRPr>
            </a:pPr>
          </a:p>
          <a:p>
            <a:pPr marL="332613" indent="-332613" defTabSz="566673">
              <a:spcBef>
                <a:spcPts val="3100"/>
              </a:spcBef>
              <a:defRPr sz="2700">
                <a:effectLst>
                  <a:outerShdw sx="100000" sy="100000" kx="0" ky="0" algn="b" rotWithShape="0" blurRad="50800" dist="24638" dir="5400000">
                    <a:srgbClr val="000000"/>
                  </a:outerShdw>
                </a:effectLst>
              </a:defRPr>
            </a:pPr>
            <a:r>
              <a:t>Define your attributes</a:t>
            </a:r>
          </a:p>
          <a:p>
            <a:pPr marL="332613" indent="-332613" defTabSz="566673">
              <a:spcBef>
                <a:spcPts val="3100"/>
              </a:spcBef>
              <a:defRPr sz="2700">
                <a:effectLst>
                  <a:outerShdw sx="100000" sy="100000" kx="0" ky="0" algn="b" rotWithShape="0" blurRad="50800" dist="24638" dir="5400000">
                    <a:srgbClr val="000000"/>
                  </a:outerShdw>
                </a:effectLst>
              </a:defRPr>
            </a:pPr>
            <a:r>
              <a:t>For the example in class you will create a type text field</a:t>
            </a:r>
          </a:p>
          <a:p>
            <a:pPr marL="332613" indent="-332613" defTabSz="566673">
              <a:spcBef>
                <a:spcPts val="3100"/>
              </a:spcBef>
              <a:defRPr sz="2700">
                <a:effectLst>
                  <a:outerShdw sx="100000" sy="100000" kx="0" ky="0" algn="b" rotWithShape="0" blurRad="50800" dist="24638" dir="5400000">
                    <a:srgbClr val="000000"/>
                  </a:outerShdw>
                </a:effectLst>
              </a:defRPr>
            </a:pPr>
            <a:r>
              <a:t>Once we get this part click next and then define the projection</a:t>
            </a:r>
          </a:p>
          <a:p>
            <a:pPr marL="332613" indent="-332613" defTabSz="566673">
              <a:spcBef>
                <a:spcPts val="3100"/>
              </a:spcBef>
              <a:defRPr sz="2700">
                <a:effectLst>
                  <a:outerShdw sx="100000" sy="100000" kx="0" ky="0" algn="b" rotWithShape="0" blurRad="50800" dist="24638" dir="5400000">
                    <a:srgbClr val="000000"/>
                  </a:outerShdw>
                </a:effectLst>
              </a:defRPr>
            </a:pPr>
            <a:r>
              <a:t>We will use State Plane NAD 1983 New York West (US Feet)</a:t>
            </a:r>
          </a:p>
          <a:p>
            <a:pPr marL="332613" indent="-332613" defTabSz="566673">
              <a:spcBef>
                <a:spcPts val="3100"/>
              </a:spcBef>
              <a:defRPr sz="2700">
                <a:effectLst>
                  <a:outerShdw sx="100000" sy="100000" kx="0" ky="0" algn="b" rotWithShape="0" blurRad="50800" dist="24638" dir="5400000">
                    <a:srgbClr val="000000"/>
                  </a:outerShdw>
                </a:effectLst>
              </a:defRPr>
            </a:pPr>
            <a:r>
              <a:t>Click Next Through the different screens </a:t>
            </a:r>
          </a:p>
        </p:txBody>
      </p:sp>
      <p:pic>
        <p:nvPicPr>
          <p:cNvPr id="165" name="ArcGISPro_041119151155.png" descr="ArcGISPro_041119151155.png"/>
          <p:cNvPicPr>
            <a:picLocks noChangeAspect="1"/>
          </p:cNvPicPr>
          <p:nvPr/>
        </p:nvPicPr>
        <p:blipFill>
          <a:blip r:embed="rId2">
            <a:extLst/>
          </a:blip>
          <a:stretch>
            <a:fillRect/>
          </a:stretch>
        </p:blipFill>
        <p:spPr>
          <a:xfrm>
            <a:off x="7749243" y="2019300"/>
            <a:ext cx="3391356" cy="75184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Creating A Feature Class"/>
          <p:cNvSpPr txBox="1"/>
          <p:nvPr>
            <p:ph type="title"/>
          </p:nvPr>
        </p:nvSpPr>
        <p:spPr>
          <a:prstGeom prst="rect">
            <a:avLst/>
          </a:prstGeom>
        </p:spPr>
        <p:txBody>
          <a:bodyPr/>
          <a:lstStyle/>
          <a:p>
            <a:pPr/>
            <a:r>
              <a:t>Creating A Feature Class</a:t>
            </a:r>
          </a:p>
        </p:txBody>
      </p:sp>
      <p:sp>
        <p:nvSpPr>
          <p:cNvPr id="168" name="Define your attributes…"/>
          <p:cNvSpPr txBox="1"/>
          <p:nvPr>
            <p:ph type="body" sz="half" idx="1"/>
          </p:nvPr>
        </p:nvSpPr>
        <p:spPr>
          <a:prstGeom prst="rect">
            <a:avLst/>
          </a:prstGeom>
        </p:spPr>
        <p:txBody>
          <a:bodyPr/>
          <a:lstStyle/>
          <a:p>
            <a:pPr marL="332613" indent="-332613" defTabSz="566673">
              <a:spcBef>
                <a:spcPts val="3100"/>
              </a:spcBef>
              <a:defRPr sz="2700">
                <a:effectLst>
                  <a:outerShdw sx="100000" sy="100000" kx="0" ky="0" algn="b" rotWithShape="0" blurRad="50800" dist="24638" dir="5400000">
                    <a:srgbClr val="000000"/>
                  </a:outerShdw>
                </a:effectLst>
              </a:defRPr>
            </a:pPr>
          </a:p>
          <a:p>
            <a:pPr marL="332613" indent="-332613" defTabSz="566673">
              <a:spcBef>
                <a:spcPts val="3100"/>
              </a:spcBef>
              <a:defRPr sz="2700">
                <a:effectLst>
                  <a:outerShdw sx="100000" sy="100000" kx="0" ky="0" algn="b" rotWithShape="0" blurRad="50800" dist="24638" dir="5400000">
                    <a:srgbClr val="000000"/>
                  </a:outerShdw>
                </a:effectLst>
              </a:defRPr>
            </a:pPr>
            <a:r>
              <a:t>Define your attributes</a:t>
            </a:r>
          </a:p>
          <a:p>
            <a:pPr marL="332613" indent="-332613" defTabSz="566673">
              <a:spcBef>
                <a:spcPts val="3100"/>
              </a:spcBef>
              <a:defRPr sz="2700">
                <a:effectLst>
                  <a:outerShdw sx="100000" sy="100000" kx="0" ky="0" algn="b" rotWithShape="0" blurRad="50800" dist="24638" dir="5400000">
                    <a:srgbClr val="000000"/>
                  </a:outerShdw>
                </a:effectLst>
              </a:defRPr>
            </a:pPr>
            <a:r>
              <a:t>For the example in class you will create a type text field</a:t>
            </a:r>
          </a:p>
          <a:p>
            <a:pPr marL="332613" indent="-332613" defTabSz="566673">
              <a:spcBef>
                <a:spcPts val="3100"/>
              </a:spcBef>
              <a:defRPr sz="2700">
                <a:effectLst>
                  <a:outerShdw sx="100000" sy="100000" kx="0" ky="0" algn="b" rotWithShape="0" blurRad="50800" dist="24638" dir="5400000">
                    <a:srgbClr val="000000"/>
                  </a:outerShdw>
                </a:effectLst>
              </a:defRPr>
            </a:pPr>
            <a:r>
              <a:t>Once we get this part click next and then define the projection</a:t>
            </a:r>
          </a:p>
          <a:p>
            <a:pPr marL="332613" indent="-332613" defTabSz="566673">
              <a:spcBef>
                <a:spcPts val="3100"/>
              </a:spcBef>
              <a:defRPr sz="2700">
                <a:effectLst>
                  <a:outerShdw sx="100000" sy="100000" kx="0" ky="0" algn="b" rotWithShape="0" blurRad="50800" dist="24638" dir="5400000">
                    <a:srgbClr val="000000"/>
                  </a:outerShdw>
                </a:effectLst>
              </a:defRPr>
            </a:pPr>
            <a:r>
              <a:t>We will use State Plane NAD 1983 New York West (US Feet)</a:t>
            </a:r>
          </a:p>
          <a:p>
            <a:pPr marL="332613" indent="-332613" defTabSz="566673">
              <a:spcBef>
                <a:spcPts val="3100"/>
              </a:spcBef>
              <a:defRPr sz="2700">
                <a:effectLst>
                  <a:outerShdw sx="100000" sy="100000" kx="0" ky="0" algn="b" rotWithShape="0" blurRad="50800" dist="24638" dir="5400000">
                    <a:srgbClr val="000000"/>
                  </a:outerShdw>
                </a:effectLst>
              </a:defRPr>
            </a:pPr>
            <a:r>
              <a:t>Click Next Through the different screens </a:t>
            </a:r>
          </a:p>
        </p:txBody>
      </p:sp>
      <p:pic>
        <p:nvPicPr>
          <p:cNvPr id="169" name="ArcGISPro_041119151159.png" descr="ArcGISPro_041119151159.png"/>
          <p:cNvPicPr>
            <a:picLocks noChangeAspect="1"/>
          </p:cNvPicPr>
          <p:nvPr/>
        </p:nvPicPr>
        <p:blipFill>
          <a:blip r:embed="rId2">
            <a:extLst/>
          </a:blip>
          <a:stretch>
            <a:fillRect/>
          </a:stretch>
        </p:blipFill>
        <p:spPr>
          <a:xfrm>
            <a:off x="7741301" y="2159000"/>
            <a:ext cx="3259598" cy="7226300"/>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Creating A Feature Class"/>
          <p:cNvSpPr txBox="1"/>
          <p:nvPr>
            <p:ph type="title"/>
          </p:nvPr>
        </p:nvSpPr>
        <p:spPr>
          <a:prstGeom prst="rect">
            <a:avLst/>
          </a:prstGeom>
        </p:spPr>
        <p:txBody>
          <a:bodyPr/>
          <a:lstStyle/>
          <a:p>
            <a:pPr/>
            <a:r>
              <a:t>Creating A Feature Class</a:t>
            </a:r>
          </a:p>
        </p:txBody>
      </p:sp>
      <p:sp>
        <p:nvSpPr>
          <p:cNvPr id="172" name="Define your attributes…"/>
          <p:cNvSpPr txBox="1"/>
          <p:nvPr>
            <p:ph type="body" sz="half" idx="1"/>
          </p:nvPr>
        </p:nvSpPr>
        <p:spPr>
          <a:prstGeom prst="rect">
            <a:avLst/>
          </a:prstGeom>
        </p:spPr>
        <p:txBody>
          <a:bodyPr/>
          <a:lstStyle/>
          <a:p>
            <a:pPr marL="332613" indent="-332613" defTabSz="566673">
              <a:spcBef>
                <a:spcPts val="3100"/>
              </a:spcBef>
              <a:defRPr sz="2700">
                <a:effectLst>
                  <a:outerShdw sx="100000" sy="100000" kx="0" ky="0" algn="b" rotWithShape="0" blurRad="50800" dist="24638" dir="5400000">
                    <a:srgbClr val="000000"/>
                  </a:outerShdw>
                </a:effectLst>
              </a:defRPr>
            </a:pPr>
          </a:p>
          <a:p>
            <a:pPr marL="332613" indent="-332613" defTabSz="566673">
              <a:spcBef>
                <a:spcPts val="3100"/>
              </a:spcBef>
              <a:defRPr sz="2700">
                <a:effectLst>
                  <a:outerShdw sx="100000" sy="100000" kx="0" ky="0" algn="b" rotWithShape="0" blurRad="50800" dist="24638" dir="5400000">
                    <a:srgbClr val="000000"/>
                  </a:outerShdw>
                </a:effectLst>
              </a:defRPr>
            </a:pPr>
            <a:r>
              <a:t>Define your attributes</a:t>
            </a:r>
          </a:p>
          <a:p>
            <a:pPr marL="332613" indent="-332613" defTabSz="566673">
              <a:spcBef>
                <a:spcPts val="3100"/>
              </a:spcBef>
              <a:defRPr sz="2700">
                <a:effectLst>
                  <a:outerShdw sx="100000" sy="100000" kx="0" ky="0" algn="b" rotWithShape="0" blurRad="50800" dist="24638" dir="5400000">
                    <a:srgbClr val="000000"/>
                  </a:outerShdw>
                </a:effectLst>
              </a:defRPr>
            </a:pPr>
            <a:r>
              <a:t>For the example in class you will create a type text field</a:t>
            </a:r>
          </a:p>
          <a:p>
            <a:pPr marL="332613" indent="-332613" defTabSz="566673">
              <a:spcBef>
                <a:spcPts val="3100"/>
              </a:spcBef>
              <a:defRPr sz="2700">
                <a:effectLst>
                  <a:outerShdw sx="100000" sy="100000" kx="0" ky="0" algn="b" rotWithShape="0" blurRad="50800" dist="24638" dir="5400000">
                    <a:srgbClr val="000000"/>
                  </a:outerShdw>
                </a:effectLst>
              </a:defRPr>
            </a:pPr>
            <a:r>
              <a:t>Once we get this part click next and then define the projection</a:t>
            </a:r>
          </a:p>
          <a:p>
            <a:pPr marL="332613" indent="-332613" defTabSz="566673">
              <a:spcBef>
                <a:spcPts val="3100"/>
              </a:spcBef>
              <a:defRPr sz="2700">
                <a:effectLst>
                  <a:outerShdw sx="100000" sy="100000" kx="0" ky="0" algn="b" rotWithShape="0" blurRad="50800" dist="24638" dir="5400000">
                    <a:srgbClr val="000000"/>
                  </a:outerShdw>
                </a:effectLst>
              </a:defRPr>
            </a:pPr>
            <a:r>
              <a:t>We will use State Plane NAD 1983 New York West (US Feet)</a:t>
            </a:r>
          </a:p>
          <a:p>
            <a:pPr marL="332613" indent="-332613" defTabSz="566673">
              <a:spcBef>
                <a:spcPts val="3100"/>
              </a:spcBef>
              <a:defRPr sz="2700">
                <a:effectLst>
                  <a:outerShdw sx="100000" sy="100000" kx="0" ky="0" algn="b" rotWithShape="0" blurRad="50800" dist="24638" dir="5400000">
                    <a:srgbClr val="000000"/>
                  </a:outerShdw>
                </a:effectLst>
              </a:defRPr>
            </a:pPr>
            <a:r>
              <a:t>Click Next Through the different screens </a:t>
            </a:r>
          </a:p>
        </p:txBody>
      </p:sp>
      <p:pic>
        <p:nvPicPr>
          <p:cNvPr id="173" name="ArcGISPro_041119151203.png" descr="ArcGISPro_041119151203.png"/>
          <p:cNvPicPr>
            <a:picLocks noChangeAspect="1"/>
          </p:cNvPicPr>
          <p:nvPr/>
        </p:nvPicPr>
        <p:blipFill>
          <a:blip r:embed="rId2">
            <a:extLst/>
          </a:blip>
          <a:stretch>
            <a:fillRect/>
          </a:stretch>
        </p:blipFill>
        <p:spPr>
          <a:xfrm>
            <a:off x="8077230" y="2171700"/>
            <a:ext cx="3253869" cy="721360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Creating A Feature Class"/>
          <p:cNvSpPr txBox="1"/>
          <p:nvPr>
            <p:ph type="title"/>
          </p:nvPr>
        </p:nvSpPr>
        <p:spPr>
          <a:prstGeom prst="rect">
            <a:avLst/>
          </a:prstGeom>
        </p:spPr>
        <p:txBody>
          <a:bodyPr/>
          <a:lstStyle/>
          <a:p>
            <a:pPr/>
            <a:r>
              <a:t>Creating A Feature Class</a:t>
            </a:r>
          </a:p>
        </p:txBody>
      </p:sp>
      <p:sp>
        <p:nvSpPr>
          <p:cNvPr id="176" name="Define your attributes…"/>
          <p:cNvSpPr txBox="1"/>
          <p:nvPr>
            <p:ph type="body" sz="half" idx="1"/>
          </p:nvPr>
        </p:nvSpPr>
        <p:spPr>
          <a:prstGeom prst="rect">
            <a:avLst/>
          </a:prstGeom>
        </p:spPr>
        <p:txBody>
          <a:bodyPr/>
          <a:lstStyle/>
          <a:p>
            <a:pPr marL="332613" indent="-332613" defTabSz="566673">
              <a:spcBef>
                <a:spcPts val="3100"/>
              </a:spcBef>
              <a:defRPr sz="2700">
                <a:effectLst>
                  <a:outerShdw sx="100000" sy="100000" kx="0" ky="0" algn="b" rotWithShape="0" blurRad="50800" dist="24638" dir="5400000">
                    <a:srgbClr val="000000"/>
                  </a:outerShdw>
                </a:effectLst>
              </a:defRPr>
            </a:pPr>
          </a:p>
          <a:p>
            <a:pPr marL="332613" indent="-332613" defTabSz="566673">
              <a:spcBef>
                <a:spcPts val="3100"/>
              </a:spcBef>
              <a:defRPr sz="2700">
                <a:effectLst>
                  <a:outerShdw sx="100000" sy="100000" kx="0" ky="0" algn="b" rotWithShape="0" blurRad="50800" dist="24638" dir="5400000">
                    <a:srgbClr val="000000"/>
                  </a:outerShdw>
                </a:effectLst>
              </a:defRPr>
            </a:pPr>
            <a:r>
              <a:t>Define your attributes</a:t>
            </a:r>
          </a:p>
          <a:p>
            <a:pPr marL="332613" indent="-332613" defTabSz="566673">
              <a:spcBef>
                <a:spcPts val="3100"/>
              </a:spcBef>
              <a:defRPr sz="2700">
                <a:effectLst>
                  <a:outerShdw sx="100000" sy="100000" kx="0" ky="0" algn="b" rotWithShape="0" blurRad="50800" dist="24638" dir="5400000">
                    <a:srgbClr val="000000"/>
                  </a:outerShdw>
                </a:effectLst>
              </a:defRPr>
            </a:pPr>
            <a:r>
              <a:t>For the example in class you will create a type text field</a:t>
            </a:r>
          </a:p>
          <a:p>
            <a:pPr marL="332613" indent="-332613" defTabSz="566673">
              <a:spcBef>
                <a:spcPts val="3100"/>
              </a:spcBef>
              <a:defRPr sz="2700">
                <a:effectLst>
                  <a:outerShdw sx="100000" sy="100000" kx="0" ky="0" algn="b" rotWithShape="0" blurRad="50800" dist="24638" dir="5400000">
                    <a:srgbClr val="000000"/>
                  </a:outerShdw>
                </a:effectLst>
              </a:defRPr>
            </a:pPr>
            <a:r>
              <a:t>Once we get this part click next and then define the projection</a:t>
            </a:r>
          </a:p>
          <a:p>
            <a:pPr marL="332613" indent="-332613" defTabSz="566673">
              <a:spcBef>
                <a:spcPts val="3100"/>
              </a:spcBef>
              <a:defRPr sz="2700">
                <a:effectLst>
                  <a:outerShdw sx="100000" sy="100000" kx="0" ky="0" algn="b" rotWithShape="0" blurRad="50800" dist="24638" dir="5400000">
                    <a:srgbClr val="000000"/>
                  </a:outerShdw>
                </a:effectLst>
              </a:defRPr>
            </a:pPr>
            <a:r>
              <a:t>We will use State Plane NAD 1983 New York West (US Feet)</a:t>
            </a:r>
          </a:p>
          <a:p>
            <a:pPr marL="332613" indent="-332613" defTabSz="566673">
              <a:spcBef>
                <a:spcPts val="3100"/>
              </a:spcBef>
              <a:defRPr sz="2700">
                <a:effectLst>
                  <a:outerShdw sx="100000" sy="100000" kx="0" ky="0" algn="b" rotWithShape="0" blurRad="50800" dist="24638" dir="5400000">
                    <a:srgbClr val="000000"/>
                  </a:outerShdw>
                </a:effectLst>
              </a:defRPr>
            </a:pPr>
            <a:r>
              <a:t>Click Next Through the different screens </a:t>
            </a:r>
          </a:p>
        </p:txBody>
      </p:sp>
      <p:pic>
        <p:nvPicPr>
          <p:cNvPr id="177" name="ArcGISPro_041119151208.png" descr="ArcGISPro_041119151208.png"/>
          <p:cNvPicPr>
            <a:picLocks noChangeAspect="1"/>
          </p:cNvPicPr>
          <p:nvPr/>
        </p:nvPicPr>
        <p:blipFill>
          <a:blip r:embed="rId2">
            <a:extLst/>
          </a:blip>
          <a:stretch>
            <a:fillRect/>
          </a:stretch>
        </p:blipFill>
        <p:spPr>
          <a:xfrm>
            <a:off x="7813499" y="2070100"/>
            <a:ext cx="3339799" cy="7404100"/>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Building A Domain"/>
          <p:cNvSpPr txBox="1"/>
          <p:nvPr>
            <p:ph type="title"/>
          </p:nvPr>
        </p:nvSpPr>
        <p:spPr>
          <a:prstGeom prst="rect">
            <a:avLst/>
          </a:prstGeom>
        </p:spPr>
        <p:txBody>
          <a:bodyPr/>
          <a:lstStyle/>
          <a:p>
            <a:pPr/>
            <a:r>
              <a:t>Building A Domain</a:t>
            </a:r>
          </a:p>
        </p:txBody>
      </p:sp>
      <p:sp>
        <p:nvSpPr>
          <p:cNvPr id="180" name="Domains allow you to standardize the data…"/>
          <p:cNvSpPr txBox="1"/>
          <p:nvPr>
            <p:ph type="body" sz="half" idx="1"/>
          </p:nvPr>
        </p:nvSpPr>
        <p:spPr>
          <a:prstGeom prst="rect">
            <a:avLst/>
          </a:prstGeom>
        </p:spPr>
        <p:txBody>
          <a:bodyPr/>
          <a:lstStyle/>
          <a:p>
            <a:pPr/>
            <a:r>
              <a:t>Domains allow you to standardize the data</a:t>
            </a:r>
          </a:p>
          <a:p>
            <a:pPr/>
            <a:r>
              <a:t>Right click in the database and Click Domains</a:t>
            </a:r>
          </a:p>
        </p:txBody>
      </p:sp>
      <p:pic>
        <p:nvPicPr>
          <p:cNvPr id="181" name="041119152613.png" descr="041119152613.png"/>
          <p:cNvPicPr>
            <a:picLocks noChangeAspect="1"/>
          </p:cNvPicPr>
          <p:nvPr/>
        </p:nvPicPr>
        <p:blipFill>
          <a:blip r:embed="rId2">
            <a:extLst/>
          </a:blip>
          <a:stretch>
            <a:fillRect/>
          </a:stretch>
        </p:blipFill>
        <p:spPr>
          <a:xfrm>
            <a:off x="8167372" y="1727200"/>
            <a:ext cx="2919728" cy="7658100"/>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Building A Domain"/>
          <p:cNvSpPr txBox="1"/>
          <p:nvPr>
            <p:ph type="title"/>
          </p:nvPr>
        </p:nvSpPr>
        <p:spPr>
          <a:prstGeom prst="rect">
            <a:avLst/>
          </a:prstGeom>
        </p:spPr>
        <p:txBody>
          <a:bodyPr/>
          <a:lstStyle/>
          <a:p>
            <a:pPr/>
            <a:r>
              <a:t>Building A Domain</a:t>
            </a:r>
          </a:p>
        </p:txBody>
      </p:sp>
      <p:sp>
        <p:nvSpPr>
          <p:cNvPr id="184" name="Domains allow you to standardize the data…"/>
          <p:cNvSpPr txBox="1"/>
          <p:nvPr>
            <p:ph type="body" sz="half" idx="1"/>
          </p:nvPr>
        </p:nvSpPr>
        <p:spPr>
          <a:xfrm>
            <a:off x="508000" y="1752600"/>
            <a:ext cx="11620500" cy="2717800"/>
          </a:xfrm>
          <a:prstGeom prst="rect">
            <a:avLst/>
          </a:prstGeom>
        </p:spPr>
        <p:txBody>
          <a:bodyPr/>
          <a:lstStyle/>
          <a:p>
            <a:pPr/>
            <a:r>
              <a:t>Domains allow you to standardize the data</a:t>
            </a:r>
          </a:p>
          <a:p>
            <a:pPr/>
            <a:r>
              <a:t>Right click in the database and Click Domains</a:t>
            </a:r>
          </a:p>
          <a:p>
            <a:pPr/>
            <a:r>
              <a:t>Use the Domain View and Add a New Domain for Wetland Type (Make Sure to Save when you are done)</a:t>
            </a:r>
          </a:p>
        </p:txBody>
      </p:sp>
      <p:pic>
        <p:nvPicPr>
          <p:cNvPr id="185" name="ArcGISPro_041119152800.png" descr="ArcGISPro_041119152800.png"/>
          <p:cNvPicPr>
            <a:picLocks noChangeAspect="1"/>
          </p:cNvPicPr>
          <p:nvPr/>
        </p:nvPicPr>
        <p:blipFill>
          <a:blip r:embed="rId2">
            <a:extLst/>
          </a:blip>
          <a:stretch>
            <a:fillRect/>
          </a:stretch>
        </p:blipFill>
        <p:spPr>
          <a:xfrm>
            <a:off x="431800" y="4476332"/>
            <a:ext cx="12128500" cy="388859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Adding the Domain to Our Data"/>
          <p:cNvSpPr txBox="1"/>
          <p:nvPr>
            <p:ph type="title"/>
          </p:nvPr>
        </p:nvSpPr>
        <p:spPr>
          <a:prstGeom prst="rect">
            <a:avLst/>
          </a:prstGeom>
        </p:spPr>
        <p:txBody>
          <a:bodyPr/>
          <a:lstStyle/>
          <a:p>
            <a:pPr/>
            <a:r>
              <a:t>Adding the Domain to Our Data</a:t>
            </a:r>
          </a:p>
        </p:txBody>
      </p:sp>
      <p:sp>
        <p:nvSpPr>
          <p:cNvPr id="188" name="Right Click on our Layer…"/>
          <p:cNvSpPr txBox="1"/>
          <p:nvPr>
            <p:ph type="body" sz="half" idx="1"/>
          </p:nvPr>
        </p:nvSpPr>
        <p:spPr>
          <a:prstGeom prst="rect">
            <a:avLst/>
          </a:prstGeom>
        </p:spPr>
        <p:txBody>
          <a:bodyPr/>
          <a:lstStyle/>
          <a:p>
            <a:pPr/>
            <a:r>
              <a:t>Right Click on our Layer</a:t>
            </a:r>
          </a:p>
          <a:p>
            <a:pPr/>
            <a:r>
              <a:t>Go to Design then Fields</a:t>
            </a:r>
          </a:p>
        </p:txBody>
      </p:sp>
      <p:pic>
        <p:nvPicPr>
          <p:cNvPr id="189" name="ArcGISPro_041119154549.png" descr="ArcGISPro_041119154549.png"/>
          <p:cNvPicPr>
            <a:picLocks noChangeAspect="1"/>
          </p:cNvPicPr>
          <p:nvPr/>
        </p:nvPicPr>
        <p:blipFill>
          <a:blip r:embed="rId2">
            <a:extLst/>
          </a:blip>
          <a:stretch>
            <a:fillRect/>
          </a:stretch>
        </p:blipFill>
        <p:spPr>
          <a:xfrm>
            <a:off x="6143407" y="2540000"/>
            <a:ext cx="5997793" cy="521970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Adding the Domain to Our Data"/>
          <p:cNvSpPr txBox="1"/>
          <p:nvPr>
            <p:ph type="title"/>
          </p:nvPr>
        </p:nvSpPr>
        <p:spPr>
          <a:prstGeom prst="rect">
            <a:avLst/>
          </a:prstGeom>
        </p:spPr>
        <p:txBody>
          <a:bodyPr/>
          <a:lstStyle/>
          <a:p>
            <a:pPr/>
            <a:r>
              <a:t>Adding the Domain to Our Data</a:t>
            </a:r>
          </a:p>
        </p:txBody>
      </p:sp>
      <p:sp>
        <p:nvSpPr>
          <p:cNvPr id="192" name="Right Click on our Layer…"/>
          <p:cNvSpPr txBox="1"/>
          <p:nvPr>
            <p:ph type="body" sz="half" idx="1"/>
          </p:nvPr>
        </p:nvSpPr>
        <p:spPr>
          <a:xfrm>
            <a:off x="762000" y="2374900"/>
            <a:ext cx="11874500" cy="2197100"/>
          </a:xfrm>
          <a:prstGeom prst="rect">
            <a:avLst/>
          </a:prstGeom>
        </p:spPr>
        <p:txBody>
          <a:bodyPr/>
          <a:lstStyle/>
          <a:p>
            <a:pPr marL="243459" indent="-243459" defTabSz="414780">
              <a:spcBef>
                <a:spcPts val="2200"/>
              </a:spcBef>
              <a:defRPr sz="1900">
                <a:effectLst>
                  <a:outerShdw sx="100000" sy="100000" kx="0" ky="0" algn="b" rotWithShape="0" blurRad="38100" dist="18034" dir="5400000">
                    <a:srgbClr val="000000"/>
                  </a:outerShdw>
                </a:effectLst>
              </a:defRPr>
            </a:pPr>
            <a:r>
              <a:t>Right Click on our Layer</a:t>
            </a:r>
          </a:p>
          <a:p>
            <a:pPr marL="243459" indent="-243459" defTabSz="414780">
              <a:spcBef>
                <a:spcPts val="2200"/>
              </a:spcBef>
              <a:defRPr sz="1900">
                <a:effectLst>
                  <a:outerShdw sx="100000" sy="100000" kx="0" ky="0" algn="b" rotWithShape="0" blurRad="38100" dist="18034" dir="5400000">
                    <a:srgbClr val="000000"/>
                  </a:outerShdw>
                </a:effectLst>
              </a:defRPr>
            </a:pPr>
            <a:r>
              <a:t>Go to Design then Fields</a:t>
            </a:r>
          </a:p>
          <a:p>
            <a:pPr marL="243459" indent="-243459" defTabSz="414780">
              <a:spcBef>
                <a:spcPts val="2200"/>
              </a:spcBef>
              <a:defRPr sz="1900">
                <a:effectLst>
                  <a:outerShdw sx="100000" sy="100000" kx="0" ky="0" algn="b" rotWithShape="0" blurRad="38100" dist="18034" dir="5400000">
                    <a:srgbClr val="000000"/>
                  </a:outerShdw>
                </a:effectLst>
              </a:defRPr>
            </a:pPr>
            <a:r>
              <a:t>Click on Domain and then Select the Wetland Type </a:t>
            </a:r>
          </a:p>
          <a:p>
            <a:pPr marL="243459" indent="-243459" defTabSz="414780">
              <a:spcBef>
                <a:spcPts val="2200"/>
              </a:spcBef>
              <a:defRPr sz="1900">
                <a:effectLst>
                  <a:outerShdw sx="100000" sy="100000" kx="0" ky="0" algn="b" rotWithShape="0" blurRad="38100" dist="18034" dir="5400000">
                    <a:srgbClr val="000000"/>
                  </a:outerShdw>
                </a:effectLst>
              </a:defRPr>
            </a:pPr>
            <a:r>
              <a:t>Click Save To Save the Changes</a:t>
            </a:r>
          </a:p>
        </p:txBody>
      </p:sp>
      <p:pic>
        <p:nvPicPr>
          <p:cNvPr id="193" name="ArcGISPro_041119154610.png" descr="ArcGISPro_041119154610.png"/>
          <p:cNvPicPr>
            <a:picLocks noChangeAspect="1"/>
          </p:cNvPicPr>
          <p:nvPr/>
        </p:nvPicPr>
        <p:blipFill>
          <a:blip r:embed="rId2">
            <a:extLst/>
          </a:blip>
          <a:stretch>
            <a:fillRect/>
          </a:stretch>
        </p:blipFill>
        <p:spPr>
          <a:xfrm>
            <a:off x="1282700" y="4792274"/>
            <a:ext cx="10833100" cy="4722584"/>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For Any Project, Managing Data is Key"/>
          <p:cNvSpPr txBox="1"/>
          <p:nvPr>
            <p:ph type="title"/>
          </p:nvPr>
        </p:nvSpPr>
        <p:spPr>
          <a:prstGeom prst="rect">
            <a:avLst/>
          </a:prstGeom>
        </p:spPr>
        <p:txBody>
          <a:bodyPr/>
          <a:lstStyle/>
          <a:p>
            <a:pPr/>
            <a:r>
              <a:t>For Any Project, Managing Data is Key</a:t>
            </a:r>
          </a:p>
        </p:txBody>
      </p:sp>
      <p:sp>
        <p:nvSpPr>
          <p:cNvPr id="131" name="What stakeholders do you have to work with?…"/>
          <p:cNvSpPr txBox="1"/>
          <p:nvPr>
            <p:ph type="body" idx="1"/>
          </p:nvPr>
        </p:nvSpPr>
        <p:spPr>
          <a:prstGeom prst="rect">
            <a:avLst/>
          </a:prstGeom>
        </p:spPr>
        <p:txBody>
          <a:bodyPr/>
          <a:lstStyle/>
          <a:p>
            <a:pPr/>
            <a:r>
              <a:t>What stakeholders do you have to work with?</a:t>
            </a:r>
          </a:p>
          <a:p>
            <a:pPr lvl="1"/>
            <a:r>
              <a:t>What are their short term and long term needs?</a:t>
            </a:r>
          </a:p>
          <a:p>
            <a:pPr lvl="1"/>
            <a:r>
              <a:t>What data can you collect now to prevent going back to redoing the data collection</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Importing Data Into Your Geodatabase"/>
          <p:cNvSpPr txBox="1"/>
          <p:nvPr>
            <p:ph type="title"/>
          </p:nvPr>
        </p:nvSpPr>
        <p:spPr>
          <a:prstGeom prst="rect">
            <a:avLst/>
          </a:prstGeom>
        </p:spPr>
        <p:txBody>
          <a:bodyPr/>
          <a:lstStyle/>
          <a:p>
            <a:pPr/>
            <a:r>
              <a:t>Importing Data Into Your Geodatabase</a:t>
            </a:r>
          </a:p>
        </p:txBody>
      </p:sp>
      <p:sp>
        <p:nvSpPr>
          <p:cNvPr id="196" name="Simple Import and Export Commands to move your data around"/>
          <p:cNvSpPr txBox="1"/>
          <p:nvPr>
            <p:ph type="body" sz="half" idx="1"/>
          </p:nvPr>
        </p:nvSpPr>
        <p:spPr>
          <a:prstGeom prst="rect">
            <a:avLst/>
          </a:prstGeom>
        </p:spPr>
        <p:txBody>
          <a:bodyPr/>
          <a:lstStyle/>
          <a:p>
            <a:pPr/>
            <a:r>
              <a:t>Simple Import and Export Commands to move your data around</a:t>
            </a:r>
          </a:p>
        </p:txBody>
      </p:sp>
      <p:pic>
        <p:nvPicPr>
          <p:cNvPr id="197" name="ArcGISPro_041119153010.png" descr="ArcGISPro_041119153010.png"/>
          <p:cNvPicPr>
            <a:picLocks noChangeAspect="1"/>
          </p:cNvPicPr>
          <p:nvPr/>
        </p:nvPicPr>
        <p:blipFill>
          <a:blip r:embed="rId2">
            <a:extLst/>
          </a:blip>
          <a:stretch>
            <a:fillRect/>
          </a:stretch>
        </p:blipFill>
        <p:spPr>
          <a:xfrm>
            <a:off x="5999958" y="3098800"/>
            <a:ext cx="6814344" cy="4673600"/>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Importing Data Into Your Geodatabase"/>
          <p:cNvSpPr txBox="1"/>
          <p:nvPr>
            <p:ph type="title"/>
          </p:nvPr>
        </p:nvSpPr>
        <p:spPr>
          <a:prstGeom prst="rect">
            <a:avLst/>
          </a:prstGeom>
        </p:spPr>
        <p:txBody>
          <a:bodyPr/>
          <a:lstStyle/>
          <a:p>
            <a:pPr/>
            <a:r>
              <a:t>Exporting Data Into Your Geodatabase</a:t>
            </a:r>
          </a:p>
        </p:txBody>
      </p:sp>
      <p:sp>
        <p:nvSpPr>
          <p:cNvPr id="200" name="Simple Import and Export Commands to move your data around…"/>
          <p:cNvSpPr txBox="1"/>
          <p:nvPr>
            <p:ph type="body" sz="half" idx="1"/>
          </p:nvPr>
        </p:nvSpPr>
        <p:spPr>
          <a:prstGeom prst="rect">
            <a:avLst/>
          </a:prstGeom>
        </p:spPr>
        <p:txBody>
          <a:bodyPr/>
          <a:lstStyle/>
          <a:p>
            <a:pPr/>
            <a:r>
              <a:t>Simple Import and Export Commands to move your data around</a:t>
            </a:r>
          </a:p>
          <a:p>
            <a:pPr/>
            <a:r>
              <a:t>Can create CAD, Shapefiles, and move to geodatabases</a:t>
            </a:r>
          </a:p>
          <a:p>
            <a:pPr/>
            <a:r>
              <a:t>You will also notice an XML Workspace Document</a:t>
            </a:r>
          </a:p>
          <a:p>
            <a:pPr/>
            <a:r>
              <a:t>This is a way to work with the database schema outside of ArcGIS</a:t>
            </a:r>
          </a:p>
        </p:txBody>
      </p:sp>
      <p:pic>
        <p:nvPicPr>
          <p:cNvPr id="201" name="ArcGISPro_041119153037.png" descr="ArcGISPro_041119153037.png"/>
          <p:cNvPicPr>
            <a:picLocks noChangeAspect="1"/>
          </p:cNvPicPr>
          <p:nvPr/>
        </p:nvPicPr>
        <p:blipFill>
          <a:blip r:embed="rId2">
            <a:extLst/>
          </a:blip>
          <a:stretch>
            <a:fillRect/>
          </a:stretch>
        </p:blipFill>
        <p:spPr>
          <a:xfrm>
            <a:off x="6014894" y="2959100"/>
            <a:ext cx="6748606" cy="3822700"/>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Exporting your geodatabase Schema to XML"/>
          <p:cNvSpPr txBox="1"/>
          <p:nvPr>
            <p:ph type="title"/>
          </p:nvPr>
        </p:nvSpPr>
        <p:spPr>
          <a:prstGeom prst="rect">
            <a:avLst/>
          </a:prstGeom>
        </p:spPr>
        <p:txBody>
          <a:bodyPr/>
          <a:lstStyle/>
          <a:p>
            <a:pPr/>
            <a:r>
              <a:t>Exporting your geodatabase Schema to XML</a:t>
            </a:r>
          </a:p>
        </p:txBody>
      </p:sp>
      <p:sp>
        <p:nvSpPr>
          <p:cNvPr id="204" name="If you want to share the geodatabase schema that you just created you can create an XML Workspace…"/>
          <p:cNvSpPr txBox="1"/>
          <p:nvPr>
            <p:ph type="body" sz="half" idx="1"/>
          </p:nvPr>
        </p:nvSpPr>
        <p:spPr>
          <a:prstGeom prst="rect">
            <a:avLst/>
          </a:prstGeom>
        </p:spPr>
        <p:txBody>
          <a:bodyPr/>
          <a:lstStyle/>
          <a:p>
            <a:pPr marL="229743" indent="-229743" defTabSz="391414">
              <a:spcBef>
                <a:spcPts val="2100"/>
              </a:spcBef>
              <a:defRPr sz="1876">
                <a:effectLst>
                  <a:outerShdw sx="100000" sy="100000" kx="0" ky="0" algn="b" rotWithShape="0" blurRad="34036" dist="17018" dir="5400000">
                    <a:srgbClr val="000000"/>
                  </a:outerShdw>
                </a:effectLst>
              </a:defRPr>
            </a:pPr>
            <a:r>
              <a:t>If you want to share the geodatabase schema that you just created you can create an XML Workspace</a:t>
            </a:r>
          </a:p>
          <a:p>
            <a:pPr marL="229743" indent="-229743" defTabSz="391414">
              <a:spcBef>
                <a:spcPts val="2100"/>
              </a:spcBef>
              <a:defRPr sz="1876">
                <a:effectLst>
                  <a:outerShdw sx="100000" sy="100000" kx="0" ky="0" algn="b" rotWithShape="0" blurRad="34036" dist="17018" dir="5400000">
                    <a:srgbClr val="000000"/>
                  </a:outerShdw>
                </a:effectLst>
              </a:defRPr>
            </a:pPr>
            <a:r>
              <a:t>Using the XML a user can reconstruct the schema and even the geodatabase with just one step</a:t>
            </a:r>
          </a:p>
          <a:p>
            <a:pPr marL="229743" indent="-229743" defTabSz="391414">
              <a:spcBef>
                <a:spcPts val="2100"/>
              </a:spcBef>
              <a:defRPr sz="1876">
                <a:effectLst>
                  <a:outerShdw sx="100000" sy="100000" kx="0" ky="0" algn="b" rotWithShape="0" blurRad="34036" dist="17018" dir="5400000">
                    <a:srgbClr val="000000"/>
                  </a:outerShdw>
                </a:effectLst>
              </a:defRPr>
            </a:pPr>
            <a:r>
              <a:t>To create the XML Workspace right click on your geodatabase</a:t>
            </a:r>
          </a:p>
          <a:p>
            <a:pPr marL="229743" indent="-229743" defTabSz="391414">
              <a:spcBef>
                <a:spcPts val="2100"/>
              </a:spcBef>
              <a:defRPr sz="1876">
                <a:effectLst>
                  <a:outerShdw sx="100000" sy="100000" kx="0" ky="0" algn="b" rotWithShape="0" blurRad="34036" dist="17018" dir="5400000">
                    <a:srgbClr val="000000"/>
                  </a:outerShdw>
                </a:effectLst>
              </a:defRPr>
            </a:pPr>
            <a:r>
              <a:t>Then export Geodatabase to XML Workspace Document</a:t>
            </a:r>
          </a:p>
          <a:p>
            <a:pPr marL="229743" indent="-229743" defTabSz="391414">
              <a:spcBef>
                <a:spcPts val="2100"/>
              </a:spcBef>
              <a:defRPr sz="1876">
                <a:effectLst>
                  <a:outerShdw sx="100000" sy="100000" kx="0" ky="0" algn="b" rotWithShape="0" blurRad="34036" dist="17018" dir="5400000">
                    <a:srgbClr val="000000"/>
                  </a:outerShdw>
                </a:effectLst>
              </a:defRPr>
            </a:pPr>
            <a:r>
              <a:t>Your Input will be the geodatabase</a:t>
            </a:r>
          </a:p>
          <a:p>
            <a:pPr marL="229743" indent="-229743" defTabSz="391414">
              <a:spcBef>
                <a:spcPts val="2100"/>
              </a:spcBef>
              <a:defRPr sz="1876">
                <a:effectLst>
                  <a:outerShdw sx="100000" sy="100000" kx="0" ky="0" algn="b" rotWithShape="0" blurRad="34036" dist="17018" dir="5400000">
                    <a:srgbClr val="000000"/>
                  </a:outerShdw>
                </a:effectLst>
              </a:defRPr>
            </a:pPr>
            <a:r>
              <a:t>Save the output to somewhere you know and with a good name</a:t>
            </a:r>
          </a:p>
          <a:p>
            <a:pPr marL="229743" indent="-229743" defTabSz="391414">
              <a:spcBef>
                <a:spcPts val="2100"/>
              </a:spcBef>
              <a:defRPr sz="1876">
                <a:effectLst>
                  <a:outerShdw sx="100000" sy="100000" kx="0" ky="0" algn="b" rotWithShape="0" blurRad="34036" dist="17018" dir="5400000">
                    <a:srgbClr val="000000"/>
                  </a:outerShdw>
                </a:effectLst>
              </a:defRPr>
            </a:pPr>
            <a:r>
              <a:t>Then set it to Schema only</a:t>
            </a:r>
          </a:p>
          <a:p>
            <a:pPr lvl="1" marL="459486" indent="-229743" defTabSz="391414">
              <a:spcBef>
                <a:spcPts val="2100"/>
              </a:spcBef>
              <a:defRPr sz="1876">
                <a:effectLst>
                  <a:outerShdw sx="100000" sy="100000" kx="0" ky="0" algn="b" rotWithShape="0" blurRad="34036" dist="17018" dir="5400000">
                    <a:srgbClr val="000000"/>
                  </a:outerShdw>
                </a:effectLst>
              </a:defRPr>
            </a:pPr>
            <a:r>
              <a:t>Data will export all of the data along with the schema</a:t>
            </a:r>
          </a:p>
        </p:txBody>
      </p:sp>
      <p:pic>
        <p:nvPicPr>
          <p:cNvPr id="205" name="ArcGISPro_261020195924.png" descr="ArcGISPro_261020195924.png"/>
          <p:cNvPicPr>
            <a:picLocks noChangeAspect="1"/>
          </p:cNvPicPr>
          <p:nvPr/>
        </p:nvPicPr>
        <p:blipFill>
          <a:blip r:embed="rId2">
            <a:extLst/>
          </a:blip>
          <a:stretch>
            <a:fillRect/>
          </a:stretch>
        </p:blipFill>
        <p:spPr>
          <a:xfrm>
            <a:off x="6195764" y="2151608"/>
            <a:ext cx="6350001" cy="4762501"/>
          </a:xfrm>
          <a:prstGeom prst="rect">
            <a:avLst/>
          </a:prstGeom>
          <a:ln w="12700">
            <a:miter lim="400000"/>
          </a:ln>
          <a:effectLst>
            <a:outerShdw sx="100000" sy="100000" kx="0" ky="0" algn="b" rotWithShape="0" blurRad="254000" dist="127000" dir="16200000">
              <a:srgbClr val="000000">
                <a:alpha val="70000"/>
              </a:srgbClr>
            </a:outerShdw>
          </a:effectLst>
        </p:spPr>
      </p:pic>
      <p:pic>
        <p:nvPicPr>
          <p:cNvPr id="206" name="ArcGISPro_261020195939.png" descr="ArcGISPro_261020195939.png"/>
          <p:cNvPicPr>
            <a:picLocks noChangeAspect="1"/>
          </p:cNvPicPr>
          <p:nvPr/>
        </p:nvPicPr>
        <p:blipFill>
          <a:blip r:embed="rId3">
            <a:extLst/>
          </a:blip>
          <a:stretch>
            <a:fillRect/>
          </a:stretch>
        </p:blipFill>
        <p:spPr>
          <a:xfrm>
            <a:off x="8138864" y="5625058"/>
            <a:ext cx="4502728" cy="3810001"/>
          </a:xfrm>
          <a:prstGeom prst="rect">
            <a:avLst/>
          </a:prstGeom>
          <a:ln w="12700">
            <a:miter lim="400000"/>
          </a:ln>
          <a:effectLst>
            <a:outerShdw sx="100000" sy="100000" kx="0" ky="0" algn="b" rotWithShape="0" blurRad="254000" dist="127000" dir="16200000">
              <a:srgbClr val="000000">
                <a:alpha val="70000"/>
              </a:srgbClr>
            </a:outerShdw>
          </a:effectLst>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8" name="271020191905.mp4" descr="271020191905.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0" y="1320800"/>
            <a:ext cx="13004800" cy="71120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317033" fill="hold"/>
                                        <p:tgtEl>
                                          <p:spTgt spid="208"/>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08"/>
                </p:tgtEl>
              </p:cMediaNode>
            </p:video>
            <p:seq concurrent="1" prevAc="none" nextAc="seek">
              <p:cTn id="8" evtFilter="cancelBubble" nodeType="interactiveSeq" restart="whenNotActive" fill="hold">
                <p:stCondLst>
                  <p:cond delay="0" evt="onClick">
                    <p:tgtEl>
                      <p:spTgt spid="208"/>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208"/>
                                        </p:tgtEl>
                                      </p:cBhvr>
                                    </p:cmd>
                                  </p:childTnLst>
                                </p:cTn>
                              </p:par>
                            </p:childTnLst>
                          </p:cTn>
                        </p:par>
                      </p:childTnLst>
                    </p:cTn>
                  </p:par>
                </p:childTnLst>
              </p:cTn>
              <p:nextCondLst>
                <p:cond delay="0" evt="onClick">
                  <p:tgtEl>
                    <p:spTgt spid="208"/>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Georeferencing"/>
          <p:cNvSpPr txBox="1"/>
          <p:nvPr>
            <p:ph type="title"/>
          </p:nvPr>
        </p:nvSpPr>
        <p:spPr>
          <a:prstGeom prst="rect">
            <a:avLst/>
          </a:prstGeom>
        </p:spPr>
        <p:txBody>
          <a:bodyPr/>
          <a:lstStyle/>
          <a:p>
            <a:pPr/>
            <a:r>
              <a:t>Georeferencing</a:t>
            </a:r>
          </a:p>
        </p:txBody>
      </p:sp>
      <p:sp>
        <p:nvSpPr>
          <p:cNvPr id="211" name="Georeferencing is using an projected image and using known landmarks in a GIS placing that image in its projected space…"/>
          <p:cNvSpPr txBox="1"/>
          <p:nvPr>
            <p:ph type="body" sz="half" idx="1"/>
          </p:nvPr>
        </p:nvSpPr>
        <p:spPr>
          <a:xfrm>
            <a:off x="762000" y="2374900"/>
            <a:ext cx="10756900" cy="3111500"/>
          </a:xfrm>
          <a:prstGeom prst="rect">
            <a:avLst/>
          </a:prstGeom>
        </p:spPr>
        <p:txBody>
          <a:bodyPr/>
          <a:lstStyle/>
          <a:p>
            <a:pPr marL="284606" indent="-284606" defTabSz="484886">
              <a:spcBef>
                <a:spcPts val="2600"/>
              </a:spcBef>
              <a:defRPr sz="2300">
                <a:effectLst>
                  <a:outerShdw sx="100000" sy="100000" kx="0" ky="0" algn="b" rotWithShape="0" blurRad="38100" dist="21082" dir="5400000">
                    <a:srgbClr val="000000"/>
                  </a:outerShdw>
                </a:effectLst>
              </a:defRPr>
            </a:pPr>
            <a:r>
              <a:t>Georeferencing is using an unprojected image and using known landmarks in a GIS placing that image in its projected space</a:t>
            </a:r>
          </a:p>
          <a:p>
            <a:pPr marL="284606" indent="-284606" defTabSz="484886">
              <a:spcBef>
                <a:spcPts val="2600"/>
              </a:spcBef>
              <a:defRPr sz="2300">
                <a:effectLst>
                  <a:outerShdw sx="100000" sy="100000" kx="0" ky="0" algn="b" rotWithShape="0" blurRad="38100" dist="21082" dir="5400000">
                    <a:srgbClr val="000000"/>
                  </a:outerShdw>
                </a:effectLst>
              </a:defRPr>
            </a:pPr>
            <a:r>
              <a:t>It is done through the Georeferencing Ribbon (found in the Imagery Ribbon)</a:t>
            </a:r>
          </a:p>
          <a:p>
            <a:pPr marL="284606" indent="-284606" defTabSz="484886">
              <a:spcBef>
                <a:spcPts val="2600"/>
              </a:spcBef>
              <a:defRPr sz="2300">
                <a:effectLst>
                  <a:outerShdw sx="100000" sy="100000" kx="0" ky="0" algn="b" rotWithShape="0" blurRad="38100" dist="21082" dir="5400000">
                    <a:srgbClr val="000000"/>
                  </a:outerShdw>
                </a:effectLst>
              </a:defRPr>
            </a:pPr>
            <a:r>
              <a:t>You can use the toolbar to roughly fit the drawing to the space</a:t>
            </a:r>
          </a:p>
          <a:p>
            <a:pPr marL="284606" indent="-284606" defTabSz="484886">
              <a:spcBef>
                <a:spcPts val="2600"/>
              </a:spcBef>
              <a:defRPr sz="2300">
                <a:effectLst>
                  <a:outerShdw sx="100000" sy="100000" kx="0" ky="0" algn="b" rotWithShape="0" blurRad="38100" dist="21082" dir="5400000">
                    <a:srgbClr val="000000"/>
                  </a:outerShdw>
                </a:effectLst>
              </a:defRPr>
            </a:pPr>
            <a:r>
              <a:t>You can use the add control points to help line up the data</a:t>
            </a:r>
          </a:p>
        </p:txBody>
      </p:sp>
      <p:pic>
        <p:nvPicPr>
          <p:cNvPr id="212" name="ArcGISPro_041119153717.png" descr="ArcGISPro_041119153717.png"/>
          <p:cNvPicPr>
            <a:picLocks noChangeAspect="1"/>
          </p:cNvPicPr>
          <p:nvPr/>
        </p:nvPicPr>
        <p:blipFill>
          <a:blip r:embed="rId2">
            <a:extLst/>
          </a:blip>
          <a:stretch>
            <a:fillRect/>
          </a:stretch>
        </p:blipFill>
        <p:spPr>
          <a:xfrm>
            <a:off x="10566400" y="317500"/>
            <a:ext cx="1676400" cy="1574800"/>
          </a:xfrm>
          <a:prstGeom prst="rect">
            <a:avLst/>
          </a:prstGeom>
          <a:ln w="12700">
            <a:miter lim="400000"/>
          </a:ln>
        </p:spPr>
      </p:pic>
      <p:pic>
        <p:nvPicPr>
          <p:cNvPr id="213" name="ArcGISPro_041119153804.png" descr="ArcGISPro_041119153804.png"/>
          <p:cNvPicPr>
            <a:picLocks noChangeAspect="1"/>
          </p:cNvPicPr>
          <p:nvPr/>
        </p:nvPicPr>
        <p:blipFill>
          <a:blip r:embed="rId3">
            <a:extLst/>
          </a:blip>
          <a:stretch>
            <a:fillRect/>
          </a:stretch>
        </p:blipFill>
        <p:spPr>
          <a:xfrm>
            <a:off x="279400" y="6522131"/>
            <a:ext cx="12433300" cy="1076837"/>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Georeferencing"/>
          <p:cNvSpPr txBox="1"/>
          <p:nvPr>
            <p:ph type="title"/>
          </p:nvPr>
        </p:nvSpPr>
        <p:spPr>
          <a:xfrm>
            <a:off x="1811982" y="209550"/>
            <a:ext cx="11480803" cy="2146300"/>
          </a:xfrm>
          <a:prstGeom prst="rect">
            <a:avLst/>
          </a:prstGeom>
        </p:spPr>
        <p:txBody>
          <a:bodyPr/>
          <a:lstStyle/>
          <a:p>
            <a:pPr/>
            <a:r>
              <a:t>Georeferencing</a:t>
            </a:r>
          </a:p>
        </p:txBody>
      </p:sp>
      <p:sp>
        <p:nvSpPr>
          <p:cNvPr id="216" name="One thing to always know, when adding control points always go from the image to the map to line up your data…"/>
          <p:cNvSpPr txBox="1"/>
          <p:nvPr>
            <p:ph type="body" sz="half" idx="1"/>
          </p:nvPr>
        </p:nvSpPr>
        <p:spPr>
          <a:xfrm>
            <a:off x="673100" y="1727200"/>
            <a:ext cx="11658600" cy="2781300"/>
          </a:xfrm>
          <a:prstGeom prst="rect">
            <a:avLst/>
          </a:prstGeom>
        </p:spPr>
        <p:txBody>
          <a:bodyPr/>
          <a:lstStyle/>
          <a:p>
            <a:pPr marL="205740" indent="-205740" defTabSz="350520">
              <a:spcBef>
                <a:spcPts val="1900"/>
              </a:spcBef>
              <a:defRPr sz="1600">
                <a:effectLst>
                  <a:outerShdw sx="100000" sy="100000" kx="0" ky="0" algn="b" rotWithShape="0" blurRad="25400" dist="15240" dir="5400000">
                    <a:srgbClr val="000000"/>
                  </a:outerShdw>
                </a:effectLst>
              </a:defRPr>
            </a:pPr>
            <a:r>
              <a:t>One thing to always know, when adding control points always go from the image to the map to line up your data</a:t>
            </a:r>
          </a:p>
          <a:p>
            <a:pPr marL="205740" indent="-205740" defTabSz="350520">
              <a:spcBef>
                <a:spcPts val="1900"/>
              </a:spcBef>
              <a:defRPr sz="1600">
                <a:effectLst>
                  <a:outerShdw sx="100000" sy="100000" kx="0" ky="0" algn="b" rotWithShape="0" blurRad="25400" dist="15240" dir="5400000">
                    <a:srgbClr val="000000"/>
                  </a:outerShdw>
                </a:effectLst>
              </a:defRPr>
            </a:pPr>
            <a:r>
              <a:t>You can use the Link Table to see your error</a:t>
            </a:r>
          </a:p>
          <a:p>
            <a:pPr lvl="1" marL="411480" indent="-205740" defTabSz="350520">
              <a:spcBef>
                <a:spcPts val="1900"/>
              </a:spcBef>
              <a:defRPr sz="1600">
                <a:effectLst>
                  <a:outerShdw sx="100000" sy="100000" kx="0" ky="0" algn="b" rotWithShape="0" blurRad="25400" dist="15240" dir="5400000">
                    <a:srgbClr val="000000"/>
                  </a:outerShdw>
                </a:effectLst>
              </a:defRPr>
            </a:pPr>
            <a:r>
              <a:t>For this example, your error should be very close to zero</a:t>
            </a:r>
          </a:p>
          <a:p>
            <a:pPr lvl="1" marL="411480" indent="-205740" defTabSz="350520">
              <a:spcBef>
                <a:spcPts val="1900"/>
              </a:spcBef>
              <a:defRPr sz="1600">
                <a:effectLst>
                  <a:outerShdw sx="100000" sy="100000" kx="0" ky="0" algn="b" rotWithShape="0" blurRad="25400" dist="15240" dir="5400000">
                    <a:srgbClr val="000000"/>
                  </a:outerShdw>
                </a:effectLst>
              </a:defRPr>
            </a:pPr>
            <a:r>
              <a:t>Many times your scanned image is not going to be as clean so you will need to get as low as possible, but about half the resolution is recommended</a:t>
            </a:r>
          </a:p>
          <a:p>
            <a:pPr marL="205740" indent="-205740" defTabSz="350520">
              <a:spcBef>
                <a:spcPts val="1900"/>
              </a:spcBef>
              <a:defRPr sz="1600">
                <a:effectLst>
                  <a:outerShdw sx="100000" sy="100000" kx="0" ky="0" algn="b" rotWithShape="0" blurRad="25400" dist="15240" dir="5400000">
                    <a:srgbClr val="000000"/>
                  </a:outerShdw>
                </a:effectLst>
              </a:defRPr>
            </a:pPr>
            <a:r>
              <a:t>When you finish (more than 4 points) Click Save in the Georefrecing Ribbon and that will save the data to the image</a:t>
            </a:r>
          </a:p>
        </p:txBody>
      </p:sp>
      <p:pic>
        <p:nvPicPr>
          <p:cNvPr id="217" name="ArcGISPro_041119154239.png" descr="ArcGISPro_041119154239.png"/>
          <p:cNvPicPr>
            <a:picLocks noChangeAspect="1"/>
          </p:cNvPicPr>
          <p:nvPr/>
        </p:nvPicPr>
        <p:blipFill>
          <a:blip r:embed="rId2">
            <a:extLst/>
          </a:blip>
          <a:srcRect l="0" t="0" r="0" b="22048"/>
          <a:stretch>
            <a:fillRect/>
          </a:stretch>
        </p:blipFill>
        <p:spPr>
          <a:xfrm>
            <a:off x="838200" y="4511166"/>
            <a:ext cx="11087100" cy="4861434"/>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Editing"/>
          <p:cNvSpPr txBox="1"/>
          <p:nvPr>
            <p:ph type="title"/>
          </p:nvPr>
        </p:nvSpPr>
        <p:spPr>
          <a:prstGeom prst="rect">
            <a:avLst/>
          </a:prstGeom>
        </p:spPr>
        <p:txBody>
          <a:bodyPr/>
          <a:lstStyle/>
          <a:p>
            <a:pPr/>
            <a:r>
              <a:t>Editing</a:t>
            </a:r>
          </a:p>
        </p:txBody>
      </p:sp>
      <p:sp>
        <p:nvSpPr>
          <p:cNvPr id="220" name="To create data you will need to use the Edit Ribbon…"/>
          <p:cNvSpPr txBox="1"/>
          <p:nvPr>
            <p:ph type="body" idx="1"/>
          </p:nvPr>
        </p:nvSpPr>
        <p:spPr>
          <a:xfrm>
            <a:off x="762000" y="2349500"/>
            <a:ext cx="11938000" cy="6807200"/>
          </a:xfrm>
          <a:prstGeom prst="rect">
            <a:avLst/>
          </a:prstGeom>
        </p:spPr>
        <p:txBody>
          <a:bodyPr/>
          <a:lstStyle/>
          <a:p>
            <a:pPr/>
            <a:r>
              <a:t>To create data you will need to use the Edit Ribbon</a:t>
            </a:r>
          </a:p>
          <a:p>
            <a:pPr/>
            <a:r>
              <a:t>This can be found like any other toolbar or in the main menu as the pencil with some dots and lines</a:t>
            </a:r>
          </a:p>
          <a:p>
            <a:pPr/>
            <a:r>
              <a:t>To edit you need layers to edit (the vector data you are working on)</a:t>
            </a:r>
          </a:p>
          <a:p>
            <a:pPr/>
            <a:r>
              <a:t>The editor will activate when you specify the start editing command</a:t>
            </a:r>
          </a:p>
          <a:p>
            <a:pPr/>
            <a:r>
              <a:t>Anything you do in an edit session will be temporary until you save your edits</a:t>
            </a:r>
          </a:p>
        </p:txBody>
      </p:sp>
      <p:pic>
        <p:nvPicPr>
          <p:cNvPr id="221" name="ArcGISPro_041119155008.png" descr="ArcGISPro_041119155008.png"/>
          <p:cNvPicPr>
            <a:picLocks noChangeAspect="1"/>
          </p:cNvPicPr>
          <p:nvPr/>
        </p:nvPicPr>
        <p:blipFill>
          <a:blip r:embed="rId2">
            <a:extLst/>
          </a:blip>
          <a:stretch>
            <a:fillRect/>
          </a:stretch>
        </p:blipFill>
        <p:spPr>
          <a:xfrm>
            <a:off x="139700" y="8395254"/>
            <a:ext cx="12725400" cy="764989"/>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Editing"/>
          <p:cNvSpPr txBox="1"/>
          <p:nvPr>
            <p:ph type="title"/>
          </p:nvPr>
        </p:nvSpPr>
        <p:spPr>
          <a:prstGeom prst="rect">
            <a:avLst/>
          </a:prstGeom>
        </p:spPr>
        <p:txBody>
          <a:bodyPr/>
          <a:lstStyle/>
          <a:p>
            <a:pPr/>
            <a:r>
              <a:t>Editing</a:t>
            </a:r>
          </a:p>
        </p:txBody>
      </p:sp>
      <p:sp>
        <p:nvSpPr>
          <p:cNvPr id="224" name="If you have your symboloy set before you start editing it will add it to your feature template…"/>
          <p:cNvSpPr txBox="1"/>
          <p:nvPr>
            <p:ph type="body" sz="half" idx="1"/>
          </p:nvPr>
        </p:nvSpPr>
        <p:spPr>
          <a:prstGeom prst="rect">
            <a:avLst/>
          </a:prstGeom>
        </p:spPr>
        <p:txBody>
          <a:bodyPr/>
          <a:lstStyle/>
          <a:p>
            <a:pPr marL="332613" indent="-332613" defTabSz="566673">
              <a:spcBef>
                <a:spcPts val="3100"/>
              </a:spcBef>
              <a:defRPr sz="2700">
                <a:effectLst>
                  <a:outerShdw sx="100000" sy="100000" kx="0" ky="0" algn="b" rotWithShape="0" blurRad="50800" dist="24638" dir="5400000">
                    <a:srgbClr val="000000"/>
                  </a:outerShdw>
                </a:effectLst>
              </a:defRPr>
            </a:pPr>
            <a:r>
              <a:t>If you have your symboloy set before you start editing it will add it to your feature template</a:t>
            </a:r>
          </a:p>
          <a:p>
            <a:pPr marL="332613" indent="-332613" defTabSz="566673">
              <a:spcBef>
                <a:spcPts val="3100"/>
              </a:spcBef>
              <a:defRPr sz="2700">
                <a:effectLst>
                  <a:outerShdw sx="100000" sy="100000" kx="0" ky="0" algn="b" rotWithShape="0" blurRad="50800" dist="24638" dir="5400000">
                    <a:srgbClr val="000000"/>
                  </a:outerShdw>
                </a:effectLst>
              </a:defRPr>
            </a:pPr>
            <a:r>
              <a:t>To add a new feature, click on the one you want to add and then draw it on the map</a:t>
            </a:r>
          </a:p>
          <a:p>
            <a:pPr lvl="1" marL="665226" indent="-332613" defTabSz="566673">
              <a:spcBef>
                <a:spcPts val="3100"/>
              </a:spcBef>
              <a:defRPr sz="2700">
                <a:effectLst>
                  <a:outerShdw sx="100000" sy="100000" kx="0" ky="0" algn="b" rotWithShape="0" blurRad="50800" dist="24638" dir="5400000">
                    <a:srgbClr val="000000"/>
                  </a:outerShdw>
                </a:effectLst>
              </a:defRPr>
            </a:pPr>
            <a:r>
              <a:t>To finish a line feature you can either double click or hit f2</a:t>
            </a:r>
          </a:p>
          <a:p>
            <a:pPr marL="332613" indent="-332613" defTabSz="566673">
              <a:spcBef>
                <a:spcPts val="3100"/>
              </a:spcBef>
              <a:defRPr sz="2700">
                <a:effectLst>
                  <a:outerShdw sx="100000" sy="100000" kx="0" ky="0" algn="b" rotWithShape="0" blurRad="50800" dist="24638" dir="5400000">
                    <a:srgbClr val="000000"/>
                  </a:outerShdw>
                </a:effectLst>
              </a:defRPr>
            </a:pPr>
            <a:r>
              <a:t>Once you have a feature you can click on the attribute button and type in the attributes into the table</a:t>
            </a:r>
          </a:p>
        </p:txBody>
      </p:sp>
      <p:pic>
        <p:nvPicPr>
          <p:cNvPr id="225" name="ArcGISPro_041119155053.png" descr="ArcGISPro_041119155053.png"/>
          <p:cNvPicPr>
            <a:picLocks noChangeAspect="1"/>
          </p:cNvPicPr>
          <p:nvPr/>
        </p:nvPicPr>
        <p:blipFill>
          <a:blip r:embed="rId2">
            <a:extLst/>
          </a:blip>
          <a:stretch>
            <a:fillRect/>
          </a:stretch>
        </p:blipFill>
        <p:spPr>
          <a:xfrm>
            <a:off x="6147599" y="2065400"/>
            <a:ext cx="6641303" cy="4025902"/>
          </a:xfrm>
          <a:prstGeom prst="rect">
            <a:avLst/>
          </a:prstGeom>
          <a:ln w="12700">
            <a:miter lim="400000"/>
          </a:ln>
        </p:spPr>
      </p:pic>
      <p:pic>
        <p:nvPicPr>
          <p:cNvPr id="226" name="ArcGISPro_041119155116.png" descr="ArcGISPro_041119155116.png"/>
          <p:cNvPicPr>
            <a:picLocks noChangeAspect="1"/>
          </p:cNvPicPr>
          <p:nvPr/>
        </p:nvPicPr>
        <p:blipFill>
          <a:blip r:embed="rId3">
            <a:extLst/>
          </a:blip>
          <a:stretch>
            <a:fillRect/>
          </a:stretch>
        </p:blipFill>
        <p:spPr>
          <a:xfrm>
            <a:off x="7747000" y="8102600"/>
            <a:ext cx="1371600" cy="533400"/>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Editing"/>
          <p:cNvSpPr txBox="1"/>
          <p:nvPr>
            <p:ph type="title"/>
          </p:nvPr>
        </p:nvSpPr>
        <p:spPr>
          <a:prstGeom prst="rect">
            <a:avLst/>
          </a:prstGeom>
        </p:spPr>
        <p:txBody>
          <a:bodyPr/>
          <a:lstStyle/>
          <a:p>
            <a:pPr/>
            <a:r>
              <a:t>Editing</a:t>
            </a:r>
          </a:p>
        </p:txBody>
      </p:sp>
      <p:sp>
        <p:nvSpPr>
          <p:cNvPr id="229" name="To edit an existing feature, you can use the modify tool…"/>
          <p:cNvSpPr txBox="1"/>
          <p:nvPr>
            <p:ph type="body" sz="half" idx="1"/>
          </p:nvPr>
        </p:nvSpPr>
        <p:spPr>
          <a:prstGeom prst="rect">
            <a:avLst/>
          </a:prstGeom>
        </p:spPr>
        <p:txBody>
          <a:bodyPr/>
          <a:lstStyle/>
          <a:p>
            <a:pPr/>
            <a:r>
              <a:t>To edit an existing feature, you can use the modify tool</a:t>
            </a:r>
          </a:p>
          <a:p>
            <a:pPr/>
            <a:r>
              <a:t>Just single click to edit the attributes or double click to edit the geometry</a:t>
            </a:r>
          </a:p>
          <a:p>
            <a:pPr/>
            <a:r>
              <a:t>Once you are done you will start to see your features appear on your map document</a:t>
            </a:r>
          </a:p>
        </p:txBody>
      </p:sp>
      <p:pic>
        <p:nvPicPr>
          <p:cNvPr id="230" name="041119155156.png" descr="041119155156.png"/>
          <p:cNvPicPr>
            <a:picLocks noChangeAspect="1"/>
          </p:cNvPicPr>
          <p:nvPr/>
        </p:nvPicPr>
        <p:blipFill>
          <a:blip r:embed="rId2">
            <a:extLst/>
          </a:blip>
          <a:stretch>
            <a:fillRect/>
          </a:stretch>
        </p:blipFill>
        <p:spPr>
          <a:xfrm>
            <a:off x="8821294" y="431800"/>
            <a:ext cx="4021828" cy="9232900"/>
          </a:xfrm>
          <a:prstGeom prst="rect">
            <a:avLst/>
          </a:prstGeom>
          <a:ln w="12700">
            <a:miter lim="400000"/>
          </a:ln>
        </p:spPr>
      </p:pic>
      <p:pic>
        <p:nvPicPr>
          <p:cNvPr id="231" name="ArcGISPro_041119155214.png" descr="ArcGISPro_041119155214.png"/>
          <p:cNvPicPr>
            <a:picLocks noChangeAspect="1"/>
          </p:cNvPicPr>
          <p:nvPr/>
        </p:nvPicPr>
        <p:blipFill>
          <a:blip r:embed="rId3">
            <a:extLst/>
          </a:blip>
          <a:stretch>
            <a:fillRect/>
          </a:stretch>
        </p:blipFill>
        <p:spPr>
          <a:xfrm>
            <a:off x="6756400" y="4089400"/>
            <a:ext cx="1041400" cy="1308100"/>
          </a:xfrm>
          <a:prstGeom prst="rect">
            <a:avLst/>
          </a:prstGeom>
          <a:ln w="12700">
            <a:miter lim="400000"/>
          </a:ln>
        </p:spPr>
      </p:pic>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ave Edits"/>
          <p:cNvSpPr txBox="1"/>
          <p:nvPr>
            <p:ph type="title"/>
          </p:nvPr>
        </p:nvSpPr>
        <p:spPr>
          <a:prstGeom prst="rect">
            <a:avLst/>
          </a:prstGeom>
        </p:spPr>
        <p:txBody>
          <a:bodyPr/>
          <a:lstStyle/>
          <a:p>
            <a:pPr/>
            <a:r>
              <a:t>Save Edits</a:t>
            </a:r>
          </a:p>
        </p:txBody>
      </p:sp>
      <p:sp>
        <p:nvSpPr>
          <p:cNvPr id="234" name="Make Sure to Save Your Edits"/>
          <p:cNvSpPr txBox="1"/>
          <p:nvPr>
            <p:ph type="body" sz="half" idx="1"/>
          </p:nvPr>
        </p:nvSpPr>
        <p:spPr>
          <a:xfrm>
            <a:off x="3810000" y="2349500"/>
            <a:ext cx="5384800" cy="6807200"/>
          </a:xfrm>
          <a:prstGeom prst="rect">
            <a:avLst/>
          </a:prstGeom>
        </p:spPr>
        <p:txBody>
          <a:bodyPr/>
          <a:lstStyle/>
          <a:p>
            <a:pPr/>
            <a:r>
              <a:t>Make Sure to Save Your Edits</a:t>
            </a:r>
          </a:p>
        </p:txBody>
      </p:sp>
      <p:pic>
        <p:nvPicPr>
          <p:cNvPr id="235" name="ArcGISPro_041119155307.png" descr="ArcGISPro_041119155307.png"/>
          <p:cNvPicPr>
            <a:picLocks noChangeAspect="1"/>
          </p:cNvPicPr>
          <p:nvPr/>
        </p:nvPicPr>
        <p:blipFill>
          <a:blip r:embed="rId2">
            <a:extLst/>
          </a:blip>
          <a:stretch>
            <a:fillRect/>
          </a:stretch>
        </p:blipFill>
        <p:spPr>
          <a:xfrm>
            <a:off x="4318000" y="2844800"/>
            <a:ext cx="3987800" cy="1524000"/>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For Any Project, Managing Data is Key"/>
          <p:cNvSpPr txBox="1"/>
          <p:nvPr>
            <p:ph type="title"/>
          </p:nvPr>
        </p:nvSpPr>
        <p:spPr>
          <a:prstGeom prst="rect">
            <a:avLst/>
          </a:prstGeom>
        </p:spPr>
        <p:txBody>
          <a:bodyPr/>
          <a:lstStyle/>
          <a:p>
            <a:pPr/>
            <a:r>
              <a:t>For Any Project, Managing Data is Key</a:t>
            </a:r>
          </a:p>
        </p:txBody>
      </p:sp>
      <p:sp>
        <p:nvSpPr>
          <p:cNvPr id="134" name="For your thoughts…"/>
          <p:cNvSpPr txBox="1"/>
          <p:nvPr>
            <p:ph type="body" idx="1"/>
          </p:nvPr>
        </p:nvSpPr>
        <p:spPr>
          <a:prstGeom prst="rect">
            <a:avLst/>
          </a:prstGeom>
        </p:spPr>
        <p:txBody>
          <a:bodyPr/>
          <a:lstStyle/>
          <a:p>
            <a:pPr marL="365758" indent="-365758" defTabSz="525779">
              <a:spcBef>
                <a:spcPts val="3700"/>
              </a:spcBef>
              <a:defRPr sz="3000">
                <a:effectLst>
                  <a:outerShdw sx="100000" sy="100000" kx="0" ky="0" algn="b" rotWithShape="0" blurRad="50800" dist="22860" dir="5400000">
                    <a:srgbClr val="000000"/>
                  </a:outerShdw>
                </a:effectLst>
              </a:defRPr>
            </a:pPr>
            <a:r>
              <a:t>For your thoughts</a:t>
            </a:r>
          </a:p>
          <a:p>
            <a:pPr lvl="1" marL="731519" indent="-365758" defTabSz="525779">
              <a:spcBef>
                <a:spcPts val="3700"/>
              </a:spcBef>
              <a:defRPr sz="3000">
                <a:effectLst>
                  <a:outerShdw sx="100000" sy="100000" kx="0" ky="0" algn="b" rotWithShape="0" blurRad="50800" dist="22860" dir="5400000">
                    <a:srgbClr val="000000"/>
                  </a:outerShdw>
                </a:effectLst>
              </a:defRPr>
            </a:pPr>
            <a:r>
              <a:t>Think about what data you need to collect</a:t>
            </a:r>
          </a:p>
          <a:p>
            <a:pPr lvl="2" marL="1097278" indent="-365758" defTabSz="525779">
              <a:spcBef>
                <a:spcPts val="3700"/>
              </a:spcBef>
              <a:defRPr sz="3000">
                <a:effectLst>
                  <a:outerShdw sx="100000" sy="100000" kx="0" ky="0" algn="b" rotWithShape="0" blurRad="50800" dist="22860" dir="5400000">
                    <a:srgbClr val="000000"/>
                  </a:outerShdw>
                </a:effectLst>
              </a:defRPr>
            </a:pPr>
            <a:r>
              <a:t>Do you want a user to manually enter the data or do you want coded values (Domains)?</a:t>
            </a:r>
          </a:p>
          <a:p>
            <a:pPr lvl="3" marL="1463038" indent="-365758" defTabSz="525779">
              <a:spcBef>
                <a:spcPts val="3700"/>
              </a:spcBef>
              <a:defRPr sz="3000">
                <a:effectLst>
                  <a:outerShdw sx="100000" sy="100000" kx="0" ky="0" algn="b" rotWithShape="0" blurRad="50800" dist="22860" dir="5400000">
                    <a:srgbClr val="000000"/>
                  </a:outerShdw>
                </a:effectLst>
              </a:defRPr>
            </a:pPr>
            <a:r>
              <a:t>Will help in painting a clean dataset</a:t>
            </a:r>
          </a:p>
          <a:p>
            <a:pPr lvl="2" marL="1097278" indent="-365758" defTabSz="525779">
              <a:spcBef>
                <a:spcPts val="3700"/>
              </a:spcBef>
              <a:defRPr sz="3000">
                <a:effectLst>
                  <a:outerShdw sx="100000" sy="100000" kx="0" ky="0" algn="b" rotWithShape="0" blurRad="50800" dist="22860" dir="5400000">
                    <a:srgbClr val="000000"/>
                  </a:outerShdw>
                </a:effectLst>
              </a:defRPr>
            </a:pPr>
            <a:r>
              <a:t>How many characters are needed for manually entered data?</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7" name="271020192925.mp4" descr="271020192925.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0" y="1320800"/>
            <a:ext cx="13004800" cy="71120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296134" fill="hold"/>
                                        <p:tgtEl>
                                          <p:spTgt spid="237"/>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37"/>
                </p:tgtEl>
              </p:cMediaNode>
            </p:video>
            <p:seq concurrent="1" prevAc="none" nextAc="seek">
              <p:cTn id="8" evtFilter="cancelBubble" nodeType="interactiveSeq" restart="whenNotActive" fill="hold">
                <p:stCondLst>
                  <p:cond delay="0" evt="onClick">
                    <p:tgtEl>
                      <p:spTgt spid="237"/>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237"/>
                                        </p:tgtEl>
                                      </p:cBhvr>
                                    </p:cmd>
                                  </p:childTnLst>
                                </p:cTn>
                              </p:par>
                            </p:childTnLst>
                          </p:cTn>
                        </p:par>
                      </p:childTnLst>
                    </p:cTn>
                  </p:par>
                </p:childTnLst>
              </p:cTn>
              <p:nextCondLst>
                <p:cond delay="0" evt="onClick">
                  <p:tgtEl>
                    <p:spTgt spid="237"/>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Data Creation Lab"/>
          <p:cNvSpPr txBox="1"/>
          <p:nvPr>
            <p:ph type="title"/>
          </p:nvPr>
        </p:nvSpPr>
        <p:spPr>
          <a:prstGeom prst="rect">
            <a:avLst/>
          </a:prstGeom>
        </p:spPr>
        <p:txBody>
          <a:bodyPr/>
          <a:lstStyle/>
          <a:p>
            <a:pPr/>
            <a:r>
              <a:t>Data Creation Lab</a:t>
            </a:r>
          </a:p>
        </p:txBody>
      </p:sp>
      <p:sp>
        <p:nvSpPr>
          <p:cNvPr id="240" name="Lab 6 is a database creation and data management assignment.  You will be making a GIS Layer for the Old RIT Masterplan (MPNatSys2.tif).  To do this you will need to have a geodtabase setup with the required 3 feature classes (Wetlands, Buildings, and 1 "/>
          <p:cNvSpPr txBox="1"/>
          <p:nvPr>
            <p:ph type="body" idx="1"/>
          </p:nvPr>
        </p:nvSpPr>
        <p:spPr>
          <a:prstGeom prst="rect">
            <a:avLst/>
          </a:prstGeom>
        </p:spPr>
        <p:txBody>
          <a:bodyPr/>
          <a:lstStyle/>
          <a:p>
            <a:pPr marL="304311" indent="-304311" defTabSz="437448">
              <a:spcBef>
                <a:spcPts val="3100"/>
              </a:spcBef>
              <a:defRPr sz="2496">
                <a:effectLst>
                  <a:outerShdw sx="100000" sy="100000" kx="0" ky="0" algn="b" rotWithShape="0" blurRad="39624" dist="19019" dir="5400000">
                    <a:srgbClr val="000000"/>
                  </a:outerShdw>
                </a:effectLst>
              </a:defRPr>
            </a:pPr>
            <a:r>
              <a:t>This lab is 2 parts</a:t>
            </a:r>
          </a:p>
          <a:p>
            <a:pPr marL="304311" indent="-304311" defTabSz="437448">
              <a:spcBef>
                <a:spcPts val="3100"/>
              </a:spcBef>
              <a:defRPr sz="2496">
                <a:effectLst>
                  <a:outerShdw sx="100000" sy="100000" kx="0" ky="0" algn="b" rotWithShape="0" blurRad="39624" dist="19019" dir="5400000">
                    <a:srgbClr val="000000"/>
                  </a:outerShdw>
                </a:effectLst>
              </a:defRPr>
            </a:pPr>
            <a:r>
              <a:t>Part 1 is a database creation and data management assignment.  You will be making a GIS Layer for the Old RIT Masterplan (MPNatSys2.tif).  To do this you will need to have a geodtabase setup with the required 3 feature classes (Wetlands, Buildings, and 1 layer of your choice) each with attributes, domains, and anything else needed.  Your deliverable for this part will be the XML database schema and a brief writeup on your reasoning how you setup your third layer.  Also in the writeup explain if there is enough information in the scan to populate the all of the layers in the database and if not where would you go to get it.  Due November 4th</a:t>
            </a:r>
          </a:p>
          <a:p>
            <a:pPr marL="304311" indent="-304311" defTabSz="437448">
              <a:spcBef>
                <a:spcPts val="3100"/>
              </a:spcBef>
              <a:defRPr sz="2496">
                <a:effectLst>
                  <a:outerShdw sx="100000" sy="100000" kx="0" ky="0" algn="b" rotWithShape="0" blurRad="39624" dist="19019" dir="5400000">
                    <a:srgbClr val="000000"/>
                  </a:outerShdw>
                </a:effectLst>
              </a:defRPr>
            </a:pPr>
            <a:r>
              <a:t>Part 2 is adding data to your geodatabase.  You will have to digitize the wetlands, buildings, and the third layer of your choice with the attributes and domains you selected in part 1.  Your deliverable for this part will be the project file (ppkx). Due November 18th</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Reminder How to Create the Project Package PPKX"/>
          <p:cNvSpPr txBox="1"/>
          <p:nvPr>
            <p:ph type="title"/>
          </p:nvPr>
        </p:nvSpPr>
        <p:spPr>
          <a:prstGeom prst="rect">
            <a:avLst/>
          </a:prstGeom>
        </p:spPr>
        <p:txBody>
          <a:bodyPr/>
          <a:lstStyle/>
          <a:p>
            <a:pPr/>
            <a:r>
              <a:t>Reminder How to Create the Project Package PPKX</a:t>
            </a:r>
          </a:p>
        </p:txBody>
      </p:sp>
      <p:sp>
        <p:nvSpPr>
          <p:cNvPr id="243" name="Go to the share ribbon and then Project…"/>
          <p:cNvSpPr txBox="1"/>
          <p:nvPr>
            <p:ph type="body" sz="half" idx="1"/>
          </p:nvPr>
        </p:nvSpPr>
        <p:spPr>
          <a:xfrm>
            <a:off x="762000" y="4045148"/>
            <a:ext cx="5397550" cy="4730552"/>
          </a:xfrm>
          <a:prstGeom prst="rect">
            <a:avLst/>
          </a:prstGeom>
        </p:spPr>
        <p:txBody>
          <a:bodyPr/>
          <a:lstStyle/>
          <a:p>
            <a:pPr marL="357631" indent="-357631" defTabSz="514095">
              <a:spcBef>
                <a:spcPts val="3600"/>
              </a:spcBef>
              <a:defRPr sz="2992">
                <a:effectLst>
                  <a:outerShdw sx="100000" sy="100000" kx="0" ky="0" algn="b" rotWithShape="0" blurRad="44704" dist="22352" dir="5400000">
                    <a:srgbClr val="000000"/>
                  </a:outerShdw>
                </a:effectLst>
              </a:defRPr>
            </a:pPr>
            <a:r>
              <a:t>Go to the share ribbon and then Project</a:t>
            </a:r>
          </a:p>
          <a:p>
            <a:pPr marL="357631" indent="-357631" defTabSz="514095">
              <a:spcBef>
                <a:spcPts val="3600"/>
              </a:spcBef>
              <a:defRPr sz="2992">
                <a:effectLst>
                  <a:outerShdw sx="100000" sy="100000" kx="0" ky="0" algn="b" rotWithShape="0" blurRad="44704" dist="22352" dir="5400000">
                    <a:srgbClr val="000000"/>
                  </a:outerShdw>
                </a:effectLst>
              </a:defRPr>
            </a:pPr>
            <a:r>
              <a:t>Save the Package to file</a:t>
            </a:r>
          </a:p>
          <a:p>
            <a:pPr marL="357631" indent="-357631" defTabSz="514095">
              <a:spcBef>
                <a:spcPts val="3600"/>
              </a:spcBef>
              <a:defRPr sz="2992">
                <a:effectLst>
                  <a:outerShdw sx="100000" sy="100000" kx="0" ky="0" algn="b" rotWithShape="0" blurRad="44704" dist="22352" dir="5400000">
                    <a:srgbClr val="000000"/>
                  </a:outerShdw>
                </a:effectLst>
              </a:defRPr>
            </a:pPr>
            <a:r>
              <a:t>Save the file</a:t>
            </a:r>
          </a:p>
          <a:p>
            <a:pPr marL="357631" indent="-357631" defTabSz="514095">
              <a:spcBef>
                <a:spcPts val="3600"/>
              </a:spcBef>
              <a:defRPr sz="2992">
                <a:effectLst>
                  <a:outerShdw sx="100000" sy="100000" kx="0" ky="0" algn="b" rotWithShape="0" blurRad="44704" dist="22352" dir="5400000">
                    <a:srgbClr val="000000"/>
                  </a:outerShdw>
                </a:effectLst>
              </a:defRPr>
            </a:pPr>
            <a:r>
              <a:t>Give it a Summary and Tag</a:t>
            </a:r>
          </a:p>
          <a:p>
            <a:pPr marL="357631" indent="-357631" defTabSz="514095">
              <a:spcBef>
                <a:spcPts val="3600"/>
              </a:spcBef>
              <a:defRPr sz="2992">
                <a:effectLst>
                  <a:outerShdw sx="100000" sy="100000" kx="0" ky="0" algn="b" rotWithShape="0" blurRad="44704" dist="22352" dir="5400000">
                    <a:srgbClr val="000000"/>
                  </a:outerShdw>
                </a:effectLst>
              </a:defRPr>
            </a:pPr>
            <a:r>
              <a:t>Then Package</a:t>
            </a:r>
          </a:p>
        </p:txBody>
      </p:sp>
      <p:pic>
        <p:nvPicPr>
          <p:cNvPr id="244" name="ArcGISPro_271020082233.png" descr="ArcGISPro_271020082233.png"/>
          <p:cNvPicPr>
            <a:picLocks noChangeAspect="1"/>
          </p:cNvPicPr>
          <p:nvPr/>
        </p:nvPicPr>
        <p:blipFill>
          <a:blip r:embed="rId2">
            <a:extLst/>
          </a:blip>
          <a:stretch>
            <a:fillRect/>
          </a:stretch>
        </p:blipFill>
        <p:spPr>
          <a:xfrm>
            <a:off x="0" y="2323356"/>
            <a:ext cx="13004800" cy="1473498"/>
          </a:xfrm>
          <a:prstGeom prst="rect">
            <a:avLst/>
          </a:prstGeom>
          <a:ln w="12700">
            <a:miter lim="400000"/>
          </a:ln>
        </p:spPr>
      </p:pic>
      <p:pic>
        <p:nvPicPr>
          <p:cNvPr id="245" name="ArcGISPro_271020195804.png" descr="ArcGISPro_271020195804.png"/>
          <p:cNvPicPr>
            <a:picLocks noChangeAspect="1"/>
          </p:cNvPicPr>
          <p:nvPr/>
        </p:nvPicPr>
        <p:blipFill>
          <a:blip r:embed="rId3">
            <a:extLst/>
          </a:blip>
          <a:stretch>
            <a:fillRect/>
          </a:stretch>
        </p:blipFill>
        <p:spPr>
          <a:xfrm>
            <a:off x="8498811" y="2287558"/>
            <a:ext cx="3337284" cy="7437118"/>
          </a:xfrm>
          <a:prstGeom prst="rect">
            <a:avLst/>
          </a:prstGeom>
          <a:ln w="25400">
            <a:solidFill>
              <a:srgbClr val="DDDDDD"/>
            </a:solidFill>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6" name="11 Steps to Designing Geodatabases"/>
          <p:cNvSpPr txBox="1"/>
          <p:nvPr>
            <p:ph type="title"/>
          </p:nvPr>
        </p:nvSpPr>
        <p:spPr>
          <a:prstGeom prst="rect">
            <a:avLst/>
          </a:prstGeom>
        </p:spPr>
        <p:txBody>
          <a:bodyPr/>
          <a:lstStyle/>
          <a:p>
            <a:pPr/>
            <a:r>
              <a:t>11 Steps to Designing Geodatabases</a:t>
            </a:r>
          </a:p>
        </p:txBody>
      </p:sp>
      <p:sp>
        <p:nvSpPr>
          <p:cNvPr id="137" name="Identify the information products you will create and manage with your GIS…"/>
          <p:cNvSpPr txBox="1"/>
          <p:nvPr>
            <p:ph type="body" idx="1"/>
          </p:nvPr>
        </p:nvSpPr>
        <p:spPr>
          <a:prstGeom prst="rect">
            <a:avLst/>
          </a:prstGeom>
        </p:spPr>
        <p:txBody>
          <a:bodyPr/>
          <a:lstStyle/>
          <a:p>
            <a:pPr/>
            <a:r>
              <a:t>Identify the information products you will create and manage with your GIS</a:t>
            </a:r>
          </a:p>
          <a:p>
            <a:pPr/>
            <a:r>
              <a:t>Identify the key data themes based on your information requirements</a:t>
            </a:r>
          </a:p>
          <a:p>
            <a:pPr/>
            <a:r>
              <a:t>Specific the scale ranges and the spatial representation of each data theme at each scale</a:t>
            </a:r>
          </a:p>
          <a:p>
            <a:pPr/>
            <a:r>
              <a:t>Decompose each representation into one or more geographic datums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11 Steps to Designing Geodatabases"/>
          <p:cNvSpPr txBox="1"/>
          <p:nvPr>
            <p:ph type="title"/>
          </p:nvPr>
        </p:nvSpPr>
        <p:spPr>
          <a:prstGeom prst="rect">
            <a:avLst/>
          </a:prstGeom>
        </p:spPr>
        <p:txBody>
          <a:bodyPr/>
          <a:lstStyle/>
          <a:p>
            <a:pPr/>
            <a:r>
              <a:t>11 Steps to Designing Geodatabases</a:t>
            </a:r>
          </a:p>
        </p:txBody>
      </p:sp>
      <p:sp>
        <p:nvSpPr>
          <p:cNvPr id="140" name="Define the tabular databases structure and behavior for descriptive attributes…"/>
          <p:cNvSpPr txBox="1"/>
          <p:nvPr>
            <p:ph type="body" idx="1"/>
          </p:nvPr>
        </p:nvSpPr>
        <p:spPr>
          <a:prstGeom prst="rect">
            <a:avLst/>
          </a:prstGeom>
        </p:spPr>
        <p:txBody>
          <a:bodyPr/>
          <a:lstStyle/>
          <a:p>
            <a:pPr marL="398272" indent="-398272" defTabSz="572516">
              <a:spcBef>
                <a:spcPts val="4100"/>
              </a:spcBef>
              <a:defRPr sz="3300">
                <a:effectLst>
                  <a:outerShdw sx="100000" sy="100000" kx="0" ky="0" algn="b" rotWithShape="0" blurRad="50800" dist="24892" dir="5400000">
                    <a:srgbClr val="000000"/>
                  </a:outerShdw>
                </a:effectLst>
              </a:defRPr>
            </a:pPr>
            <a:r>
              <a:t>Define the tabular databases structure and behavior for descriptive attributes </a:t>
            </a:r>
          </a:p>
          <a:p>
            <a:pPr marL="398272" indent="-398272" defTabSz="572516">
              <a:spcBef>
                <a:spcPts val="4100"/>
              </a:spcBef>
              <a:defRPr sz="3300">
                <a:effectLst>
                  <a:outerShdw sx="100000" sy="100000" kx="0" ky="0" algn="b" rotWithShape="0" blurRad="50800" dist="24892" dir="5400000">
                    <a:srgbClr val="000000"/>
                  </a:outerShdw>
                </a:effectLst>
              </a:defRPr>
            </a:pPr>
            <a:r>
              <a:t>Define the spatial behavior, spatial relationships, and integrity rules for your dataset</a:t>
            </a:r>
          </a:p>
          <a:p>
            <a:pPr marL="398272" indent="-398272" defTabSz="572516">
              <a:spcBef>
                <a:spcPts val="4100"/>
              </a:spcBef>
              <a:defRPr sz="3300">
                <a:effectLst>
                  <a:outerShdw sx="100000" sy="100000" kx="0" ky="0" algn="b" rotWithShape="0" blurRad="50800" dist="24892" dir="5400000">
                    <a:srgbClr val="000000"/>
                  </a:outerShdw>
                </a:effectLst>
              </a:defRPr>
            </a:pPr>
            <a:r>
              <a:t>Propose a geodatabase design</a:t>
            </a:r>
          </a:p>
          <a:p>
            <a:pPr marL="398272" indent="-398272" defTabSz="572516">
              <a:spcBef>
                <a:spcPts val="4100"/>
              </a:spcBef>
              <a:defRPr sz="3300">
                <a:effectLst>
                  <a:outerShdw sx="100000" sy="100000" kx="0" ky="0" algn="b" rotWithShape="0" blurRad="50800" dist="24892" dir="5400000">
                    <a:srgbClr val="000000"/>
                  </a:outerShdw>
                </a:effectLst>
              </a:defRPr>
            </a:pPr>
            <a:r>
              <a:t>Design editing workflows and map display properties</a:t>
            </a:r>
          </a:p>
          <a:p>
            <a:pPr marL="398272" indent="-398272" defTabSz="572516">
              <a:spcBef>
                <a:spcPts val="4100"/>
              </a:spcBef>
              <a:defRPr sz="3300">
                <a:effectLst>
                  <a:outerShdw sx="100000" sy="100000" kx="0" ky="0" algn="b" rotWithShape="0" blurRad="50800" dist="24892" dir="5400000">
                    <a:srgbClr val="000000"/>
                  </a:outerShdw>
                </a:effectLst>
              </a:defRPr>
            </a:pPr>
            <a:r>
              <a:t>Assign responsibilities for building and maintaining each data layer</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11 Steps to Designing Geodatabases"/>
          <p:cNvSpPr txBox="1"/>
          <p:nvPr>
            <p:ph type="title"/>
          </p:nvPr>
        </p:nvSpPr>
        <p:spPr>
          <a:prstGeom prst="rect">
            <a:avLst/>
          </a:prstGeom>
        </p:spPr>
        <p:txBody>
          <a:bodyPr/>
          <a:lstStyle/>
          <a:p>
            <a:pPr/>
            <a:r>
              <a:t>11 Steps to Designing Geodatabases</a:t>
            </a:r>
          </a:p>
        </p:txBody>
      </p:sp>
      <p:sp>
        <p:nvSpPr>
          <p:cNvPr id="143" name="Build a working prototype.  Review and refine your design…"/>
          <p:cNvSpPr txBox="1"/>
          <p:nvPr>
            <p:ph type="body" idx="1"/>
          </p:nvPr>
        </p:nvSpPr>
        <p:spPr>
          <a:prstGeom prst="rect">
            <a:avLst/>
          </a:prstGeom>
        </p:spPr>
        <p:txBody>
          <a:bodyPr/>
          <a:lstStyle/>
          <a:p>
            <a:pPr/>
            <a:r>
              <a:t>Build a working prototype.  Review and refine your design</a:t>
            </a:r>
          </a:p>
          <a:p>
            <a:pPr/>
            <a:r>
              <a:t>Document your geodatabase design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5" name="2014-11-03 14.50.36.jpg" descr="2014-11-03 14.50.36.jpg"/>
          <p:cNvPicPr>
            <a:picLocks noChangeAspect="1"/>
          </p:cNvPicPr>
          <p:nvPr>
            <p:ph type="pic" idx="21"/>
          </p:nvPr>
        </p:nvPicPr>
        <p:blipFill>
          <a:blip r:embed="rId2">
            <a:extLst/>
          </a:blip>
          <a:stretch>
            <a:fillRect/>
          </a:stretch>
        </p:blipFill>
        <p:spPr>
          <a:xfrm>
            <a:off x="0" y="2605800"/>
            <a:ext cx="13004800" cy="4542000"/>
          </a:xfrm>
          <a:prstGeom prst="rect">
            <a:avLst/>
          </a:prstGeom>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teps to Create A Geodatabase"/>
          <p:cNvSpPr txBox="1"/>
          <p:nvPr>
            <p:ph type="title"/>
          </p:nvPr>
        </p:nvSpPr>
        <p:spPr>
          <a:prstGeom prst="rect">
            <a:avLst/>
          </a:prstGeom>
        </p:spPr>
        <p:txBody>
          <a:bodyPr/>
          <a:lstStyle/>
          <a:p>
            <a:pPr/>
            <a:r>
              <a:t>Steps to Create A Geodatabase</a:t>
            </a:r>
          </a:p>
        </p:txBody>
      </p:sp>
      <p:sp>
        <p:nvSpPr>
          <p:cNvPr id="148" name="Real Easy…"/>
          <p:cNvSpPr txBox="1"/>
          <p:nvPr>
            <p:ph type="body" sz="half" idx="1"/>
          </p:nvPr>
        </p:nvSpPr>
        <p:spPr>
          <a:prstGeom prst="rect">
            <a:avLst/>
          </a:prstGeom>
        </p:spPr>
        <p:txBody>
          <a:bodyPr/>
          <a:lstStyle/>
          <a:p>
            <a:pPr/>
            <a:r>
              <a:t>Real Easy</a:t>
            </a:r>
          </a:p>
          <a:p>
            <a:pPr/>
            <a:r>
              <a:t>Right Click New -&gt; File Geodatabase</a:t>
            </a:r>
          </a:p>
          <a:p>
            <a:pPr/>
            <a:r>
              <a:t>Give it a Name</a:t>
            </a:r>
          </a:p>
        </p:txBody>
      </p:sp>
      <p:pic>
        <p:nvPicPr>
          <p:cNvPr id="149" name="ArcGISPro_041119150252.png" descr="ArcGISPro_041119150252.png"/>
          <p:cNvPicPr>
            <a:picLocks noChangeAspect="1"/>
          </p:cNvPicPr>
          <p:nvPr/>
        </p:nvPicPr>
        <p:blipFill>
          <a:blip r:embed="rId2">
            <a:extLst/>
          </a:blip>
          <a:srcRect l="0" t="0" r="34690" b="0"/>
          <a:stretch>
            <a:fillRect/>
          </a:stretch>
        </p:blipFill>
        <p:spPr>
          <a:xfrm>
            <a:off x="5273013" y="2885862"/>
            <a:ext cx="6235702" cy="5226476"/>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Creating A Feature Class"/>
          <p:cNvSpPr txBox="1"/>
          <p:nvPr>
            <p:ph type="title"/>
          </p:nvPr>
        </p:nvSpPr>
        <p:spPr>
          <a:prstGeom prst="rect">
            <a:avLst/>
          </a:prstGeom>
        </p:spPr>
        <p:txBody>
          <a:bodyPr/>
          <a:lstStyle/>
          <a:p>
            <a:pPr/>
            <a:r>
              <a:t>Creating A Feature Class</a:t>
            </a:r>
          </a:p>
        </p:txBody>
      </p:sp>
      <p:sp>
        <p:nvSpPr>
          <p:cNvPr id="152" name="Inside the File Geodatabase (or Feature Dataset) right click or file new, then Feature Class"/>
          <p:cNvSpPr txBox="1"/>
          <p:nvPr>
            <p:ph type="body" sz="half" idx="1"/>
          </p:nvPr>
        </p:nvSpPr>
        <p:spPr>
          <a:prstGeom prst="rect">
            <a:avLst/>
          </a:prstGeom>
        </p:spPr>
        <p:txBody>
          <a:bodyPr/>
          <a:lstStyle/>
          <a:p>
            <a:pPr/>
            <a:r>
              <a:t>Inside the File Geodatabase (or Feature Dataset) right click or file new, then Feature Class</a:t>
            </a:r>
          </a:p>
        </p:txBody>
      </p:sp>
      <p:pic>
        <p:nvPicPr>
          <p:cNvPr id="153" name="ArcGISPro_041119150520.png" descr="ArcGISPro_041119150520.png"/>
          <p:cNvPicPr>
            <a:picLocks noChangeAspect="1"/>
          </p:cNvPicPr>
          <p:nvPr/>
        </p:nvPicPr>
        <p:blipFill>
          <a:blip r:embed="rId2">
            <a:extLst/>
          </a:blip>
          <a:stretch>
            <a:fillRect/>
          </a:stretch>
        </p:blipFill>
        <p:spPr>
          <a:xfrm>
            <a:off x="6146800" y="3314700"/>
            <a:ext cx="6553200" cy="4254500"/>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2">
  <a:themeElements>
    <a:clrScheme name="New_Template2">
      <a:dk1>
        <a:srgbClr val="EBEBEB"/>
      </a:dk1>
      <a:lt1>
        <a:srgbClr val="C000EB"/>
      </a:lt1>
      <a:dk2>
        <a:srgbClr val="A7A7A7"/>
      </a:dk2>
      <a:lt2>
        <a:srgbClr val="535353"/>
      </a:lt2>
      <a:accent1>
        <a:srgbClr val="619AE3"/>
      </a:accent1>
      <a:accent2>
        <a:srgbClr val="54BFB9"/>
      </a:accent2>
      <a:accent3>
        <a:srgbClr val="29C439"/>
      </a:accent3>
      <a:accent4>
        <a:srgbClr val="EDAC0F"/>
      </a:accent4>
      <a:accent5>
        <a:srgbClr val="D41D03"/>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a:ea typeface="Helvetica"/>
        <a:cs typeface="Helvetica"/>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BEBEB"/>
        </a:solid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2">
  <a:themeElements>
    <a:clrScheme name="New_Template2">
      <a:dk1>
        <a:srgbClr val="000000"/>
      </a:dk1>
      <a:lt1>
        <a:srgbClr val="FFFFFF"/>
      </a:lt1>
      <a:dk2>
        <a:srgbClr val="A7A7A7"/>
      </a:dk2>
      <a:lt2>
        <a:srgbClr val="535353"/>
      </a:lt2>
      <a:accent1>
        <a:srgbClr val="619AE3"/>
      </a:accent1>
      <a:accent2>
        <a:srgbClr val="54BFB9"/>
      </a:accent2>
      <a:accent3>
        <a:srgbClr val="29C439"/>
      </a:accent3>
      <a:accent4>
        <a:srgbClr val="EDAC0F"/>
      </a:accent4>
      <a:accent5>
        <a:srgbClr val="D41D03"/>
      </a:accent5>
      <a:accent6>
        <a:srgbClr val="B264DA"/>
      </a:accent6>
      <a:hlink>
        <a:srgbClr val="0000FF"/>
      </a:hlink>
      <a:folHlink>
        <a:srgbClr val="FF00FF"/>
      </a:folHlink>
    </a:clrScheme>
    <a:fontScheme name="New_Template2">
      <a:majorFont>
        <a:latin typeface="Helvetica Neue"/>
        <a:ea typeface="Helvetica Neue"/>
        <a:cs typeface="Helvetica Neue"/>
      </a:majorFont>
      <a:minorFont>
        <a:latin typeface="Helvetica"/>
        <a:ea typeface="Helvetica"/>
        <a:cs typeface="Helvetica"/>
      </a:minorFont>
    </a:fontScheme>
    <a:fmtScheme name="New_Template2">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
          <a:effectLst>
            <a:outerShdw sx="100000" sy="100000" kx="0" ky="0" algn="b" rotWithShape="0" blurRad="508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EBEBEB"/>
        </a:solid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50800" dist="25400" dir="5400000">
            <a:srgbClr val="000000">
              <a:alpha val="50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800" u="none" kumimoji="0" normalizeH="0">
            <a:ln>
              <a:noFill/>
            </a:ln>
            <a:solidFill>
              <a:srgbClr val="C000EB"/>
            </a:solidFill>
            <a:effectLst>
              <a:outerShdw sx="100000" sy="100000" kx="0" ky="0" algn="b" rotWithShape="0" blurRad="50800" dist="25400" dir="5400000">
                <a:srgbClr val="000000"/>
              </a:outerShdw>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